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fntdata" ContentType="application/x-fontdata"/>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Lst>
  <p:notesMasterIdLst>
    <p:notesMasterId r:id="rId20"/>
  </p:notesMasterIdLst>
  <p:sldIdLst>
    <p:sldId id="256" r:id="rId2"/>
    <p:sldId id="257" r:id="rId3"/>
    <p:sldId id="289" r:id="rId4"/>
    <p:sldId id="292" r:id="rId5"/>
    <p:sldId id="294" r:id="rId6"/>
    <p:sldId id="308" r:id="rId7"/>
    <p:sldId id="309" r:id="rId8"/>
    <p:sldId id="298" r:id="rId9"/>
    <p:sldId id="296" r:id="rId10"/>
    <p:sldId id="310" r:id="rId11"/>
    <p:sldId id="297" r:id="rId12"/>
    <p:sldId id="312" r:id="rId13"/>
    <p:sldId id="314" r:id="rId14"/>
    <p:sldId id="301" r:id="rId15"/>
    <p:sldId id="315" r:id="rId16"/>
    <p:sldId id="316" r:id="rId17"/>
    <p:sldId id="311" r:id="rId18"/>
    <p:sldId id="266" r:id="rId19"/>
  </p:sldIdLst>
  <p:sldSz cx="12192000" cy="6858000"/>
  <p:notesSz cx="6858000" cy="9144000"/>
  <p:embeddedFontLst>
    <p:embeddedFont>
      <p:font typeface="Montserrat" charset="0"/>
      <p:regular r:id="rId21"/>
      <p:bold r:id="rId22"/>
      <p:italic r:id="rId23"/>
      <p:boldItalic r:id="rId24"/>
    </p:embeddedFont>
    <p:embeddedFont>
      <p:font typeface="Cambria" pitchFamily="18" charset="0"/>
      <p:regular r:id="rId25"/>
      <p:bold r:id="rId26"/>
      <p:italic r:id="rId27"/>
      <p:boldItalic r:id="rId28"/>
    </p:embeddedFont>
    <p:embeddedFont>
      <p:font typeface="Roboto" charset="0"/>
      <p:regular r:id="rId29"/>
      <p:bold r:id="rId30"/>
      <p:italic r:id="rId31"/>
      <p:boldItalic r:id="rId32"/>
    </p:embeddedFont>
    <p:embeddedFont>
      <p:font typeface="Fira Sans Extra Condensed Medium" charset="0"/>
      <p:regular r:id="rId33"/>
      <p:bold r:id="rId34"/>
      <p:italic r:id="rId35"/>
      <p:boldItalic r:id="rId36"/>
    </p:embeddedFont>
    <p:embeddedFont>
      <p:font typeface="Verdana" pitchFamily="34" charset="0"/>
      <p:regular r:id="rId37"/>
      <p:bold r:id="rId38"/>
      <p:italic r:id="rId39"/>
      <p:boldItalic r:id="rId40"/>
    </p:embeddedFont>
    <p:embeddedFont>
      <p:font typeface="Montserrat Medium" charset="0"/>
      <p:regular r:id="rId41"/>
      <p:bold r:id="rId42"/>
      <p:italic r:id="rId43"/>
      <p:boldItalic r:id="rId44"/>
    </p:embeddedFont>
    <p:embeddedFont>
      <p:font typeface="Calibri" pitchFamily="34" charset="0"/>
      <p:regular r:id="rId45"/>
      <p:bold r:id="rId46"/>
      <p:italic r:id="rId47"/>
      <p:boldItalic r:id="rId4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xmlns="">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362" autoAdjust="0"/>
    <p:restoredTop sz="91384" autoAdjust="0"/>
  </p:normalViewPr>
  <p:slideViewPr>
    <p:cSldViewPr snapToGrid="0" showGuides="1">
      <p:cViewPr>
        <p:scale>
          <a:sx n="66" d="100"/>
          <a:sy n="66" d="100"/>
        </p:scale>
        <p:origin x="-616" y="8"/>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9" Type="http://schemas.openxmlformats.org/officeDocument/2006/relationships/font" Target="fonts/font19.fntdata"/><Relationship Id="rId3" Type="http://schemas.openxmlformats.org/officeDocument/2006/relationships/slide" Target="slides/slide2.xml"/><Relationship Id="rId21" Type="http://schemas.openxmlformats.org/officeDocument/2006/relationships/font" Target="fonts/font1.fntdata"/><Relationship Id="rId34" Type="http://schemas.openxmlformats.org/officeDocument/2006/relationships/font" Target="fonts/font14.fntdata"/><Relationship Id="rId42" Type="http://schemas.openxmlformats.org/officeDocument/2006/relationships/font" Target="fonts/font22.fntdata"/><Relationship Id="rId47" Type="http://schemas.openxmlformats.org/officeDocument/2006/relationships/font" Target="fonts/font27.fntdata"/><Relationship Id="rId50"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font" Target="fonts/font13.fntdata"/><Relationship Id="rId38" Type="http://schemas.openxmlformats.org/officeDocument/2006/relationships/font" Target="fonts/font18.fntdata"/><Relationship Id="rId46" Type="http://schemas.openxmlformats.org/officeDocument/2006/relationships/font" Target="fonts/font26.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font" Target="fonts/font9.fntdata"/><Relationship Id="rId41" Type="http://schemas.openxmlformats.org/officeDocument/2006/relationships/font" Target="fonts/font2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font" Target="fonts/font12.fntdata"/><Relationship Id="rId37" Type="http://schemas.openxmlformats.org/officeDocument/2006/relationships/font" Target="fonts/font17.fntdata"/><Relationship Id="rId40" Type="http://schemas.openxmlformats.org/officeDocument/2006/relationships/font" Target="fonts/font20.fntdata"/><Relationship Id="rId45" Type="http://schemas.openxmlformats.org/officeDocument/2006/relationships/font" Target="fonts/font25.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36" Type="http://schemas.openxmlformats.org/officeDocument/2006/relationships/font" Target="fonts/font16.fntdata"/><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1.fntdata"/><Relationship Id="rId44" Type="http://schemas.openxmlformats.org/officeDocument/2006/relationships/font" Target="fonts/font24.fntdata"/><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font" Target="fonts/font15.fntdata"/><Relationship Id="rId43" Type="http://schemas.openxmlformats.org/officeDocument/2006/relationships/font" Target="fonts/font23.fntdata"/><Relationship Id="rId48" Type="http://schemas.openxmlformats.org/officeDocument/2006/relationships/font" Target="fonts/font28.fntdata"/><Relationship Id="rId8" Type="http://schemas.openxmlformats.org/officeDocument/2006/relationships/slide" Target="slides/slide7.xml"/><Relationship Id="rId51"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4.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panose="020B0604020202020204"/>
              <a:buNone/>
            </a:pPr>
            <a:fld id="{00000000-1234-1234-1234-123412341234}" type="slidenum">
              <a:rPr lang="en-US" sz="1200" b="0" i="0" u="none" strike="noStrike" cap="none">
                <a:solidFill>
                  <a:schemeClr val="dk1"/>
                </a:solidFill>
                <a:latin typeface="Calibri" panose="020F0502020204030204"/>
                <a:ea typeface="Calibri" panose="020F0502020204030204"/>
                <a:cs typeface="Calibri" panose="020F0502020204030204"/>
                <a:sym typeface="Calibri" panose="020F0502020204030204"/>
              </a:rPr>
              <a:t>‹#›</a:t>
            </a:fld>
            <a:endParaRPr sz="12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Tree>
    <p:extLst>
      <p:ext uri="{BB962C8B-B14F-4D97-AF65-F5344CB8AC3E}">
        <p14:creationId xmlns:p14="http://schemas.microsoft.com/office/powerpoint/2010/main" val="792231842"/>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5" name="Google Shape;85;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p7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9" name="Google Shape;109;p7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p7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9" name="Google Shape;109;p7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p7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9" name="Google Shape;109;p7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3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28" name="Google Shape;228;p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_Vertical Title and Text" userDrawn="1">
  <p:cSld name="1_Vertical Title and Text">
    <p:spTree>
      <p:nvGrpSpPr>
        <p:cNvPr id="1" name="Shape 15"/>
        <p:cNvGrpSpPr/>
        <p:nvPr/>
      </p:nvGrpSpPr>
      <p:grpSpPr>
        <a:xfrm>
          <a:off x="0" y="0"/>
          <a:ext cx="0" cy="0"/>
          <a:chOff x="0" y="0"/>
          <a:chExt cx="0" cy="0"/>
        </a:xfrm>
      </p:grpSpPr>
      <p:sp>
        <p:nvSpPr>
          <p:cNvPr id="2" name="Google Shape;14;p38"/>
          <p:cNvSpPr txBox="1">
            <a:spLocks noGrp="1"/>
          </p:cNvSpPr>
          <p:nvPr>
            <p:ph type="sldNum" idx="12"/>
          </p:nvPr>
        </p:nvSpPr>
        <p:spPr>
          <a:xfrm>
            <a:off x="9448800" y="6492875"/>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t>‹#›</a:t>
            </a:fld>
            <a:endParaRPr dirty="0"/>
          </a:p>
        </p:txBody>
      </p:sp>
      <p:sp>
        <p:nvSpPr>
          <p:cNvPr id="3" name="Google Shape;11;p38"/>
          <p:cNvSpPr txBox="1">
            <a:spLocks noGrp="1"/>
          </p:cNvSpPr>
          <p:nvPr>
            <p:ph idx="1"/>
          </p:nvPr>
        </p:nvSpPr>
        <p:spPr>
          <a:xfrm>
            <a:off x="535709" y="832043"/>
            <a:ext cx="11111346" cy="5344920"/>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panose="020B0604020202020204"/>
              <a:buChar char="•"/>
              <a:defRPr sz="2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1"/>
        <p:cNvGrpSpPr/>
        <p:nvPr/>
      </p:nvGrpSpPr>
      <p:grpSpPr>
        <a:xfrm>
          <a:off x="0" y="0"/>
          <a:ext cx="0" cy="0"/>
          <a:chOff x="0" y="0"/>
          <a:chExt cx="0" cy="0"/>
        </a:xfrm>
      </p:grpSpPr>
      <p:sp>
        <p:nvSpPr>
          <p:cNvPr id="72" name="Google Shape;72;p7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74"/>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4" name="Google Shape;74;p7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5" name="Google Shape;75;p7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74"/>
          <p:cNvSpPr txBox="1">
            <a:spLocks noGrp="1"/>
          </p:cNvSpPr>
          <p:nvPr>
            <p:ph type="sldNum" idx="12"/>
          </p:nvPr>
        </p:nvSpPr>
        <p:spPr>
          <a:xfrm>
            <a:off x="9448800" y="6476134"/>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7"/>
        <p:cNvGrpSpPr/>
        <p:nvPr/>
      </p:nvGrpSpPr>
      <p:grpSpPr>
        <a:xfrm>
          <a:off x="0" y="0"/>
          <a:ext cx="0" cy="0"/>
          <a:chOff x="0" y="0"/>
          <a:chExt cx="0" cy="0"/>
        </a:xfrm>
      </p:grpSpPr>
      <p:sp>
        <p:nvSpPr>
          <p:cNvPr id="78" name="Google Shape;78;p75"/>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9" name="Google Shape;79;p75"/>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0" name="Google Shape;80;p7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7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2" name="Google Shape;82;p75"/>
          <p:cNvSpPr txBox="1">
            <a:spLocks noGrp="1"/>
          </p:cNvSpPr>
          <p:nvPr>
            <p:ph type="sldNum" idx="12"/>
          </p:nvPr>
        </p:nvSpPr>
        <p:spPr>
          <a:xfrm>
            <a:off x="9448800" y="6492875"/>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_Title and Content">
  <p:cSld name="1_Title and Content">
    <p:spTree>
      <p:nvGrpSpPr>
        <p:cNvPr id="1" name="Shape 18"/>
        <p:cNvGrpSpPr/>
        <p:nvPr/>
      </p:nvGrpSpPr>
      <p:grpSpPr>
        <a:xfrm>
          <a:off x="0" y="0"/>
          <a:ext cx="0" cy="0"/>
          <a:chOff x="0" y="0"/>
          <a:chExt cx="0" cy="0"/>
        </a:xfrm>
      </p:grpSpPr>
      <p:sp>
        <p:nvSpPr>
          <p:cNvPr id="19" name="Google Shape;19;p41"/>
          <p:cNvSpPr>
            <a:spLocks noGrp="1"/>
          </p:cNvSpPr>
          <p:nvPr>
            <p:ph type="pic" idx="2"/>
          </p:nvPr>
        </p:nvSpPr>
        <p:spPr>
          <a:xfrm>
            <a:off x="1" y="0"/>
            <a:ext cx="12192000" cy="6858000"/>
          </a:xfrm>
          <a:prstGeom prst="rect">
            <a:avLst/>
          </a:prstGeom>
          <a:noFill/>
          <a:ln>
            <a:noFill/>
          </a:ln>
        </p:spPr>
      </p:sp>
      <p:sp>
        <p:nvSpPr>
          <p:cNvPr id="2" name="Google Shape;14;p38"/>
          <p:cNvSpPr txBox="1">
            <a:spLocks noGrp="1"/>
          </p:cNvSpPr>
          <p:nvPr>
            <p:ph type="sldNum" idx="12"/>
          </p:nvPr>
        </p:nvSpPr>
        <p:spPr>
          <a:xfrm>
            <a:off x="9448799" y="6492875"/>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4"/>
        <p:cNvGrpSpPr/>
        <p:nvPr/>
      </p:nvGrpSpPr>
      <p:grpSpPr>
        <a:xfrm>
          <a:off x="0" y="0"/>
          <a:ext cx="0" cy="0"/>
          <a:chOff x="0" y="0"/>
          <a:chExt cx="0" cy="0"/>
        </a:xfrm>
      </p:grpSpPr>
      <p:sp>
        <p:nvSpPr>
          <p:cNvPr id="25" name="Google Shape;25;p65"/>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panose="020F0502020204030204"/>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65"/>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7" name="Google Shape;27;p6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6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65"/>
          <p:cNvSpPr txBox="1">
            <a:spLocks noGrp="1"/>
          </p:cNvSpPr>
          <p:nvPr>
            <p:ph type="sldNum" idx="12"/>
          </p:nvPr>
        </p:nvSpPr>
        <p:spPr>
          <a:xfrm>
            <a:off x="9448800" y="651308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0"/>
        <p:cNvGrpSpPr/>
        <p:nvPr/>
      </p:nvGrpSpPr>
      <p:grpSpPr>
        <a:xfrm>
          <a:off x="0" y="0"/>
          <a:ext cx="0" cy="0"/>
          <a:chOff x="0" y="0"/>
          <a:chExt cx="0" cy="0"/>
        </a:xfrm>
      </p:grpSpPr>
      <p:sp>
        <p:nvSpPr>
          <p:cNvPr id="31" name="Google Shape;31;p67"/>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panose="020F0502020204030204"/>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 name="Google Shape;32;p67"/>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3" name="Google Shape;33;p6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6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67"/>
          <p:cNvSpPr txBox="1">
            <a:spLocks noGrp="1"/>
          </p:cNvSpPr>
          <p:nvPr>
            <p:ph type="sldNum" idx="12"/>
          </p:nvPr>
        </p:nvSpPr>
        <p:spPr>
          <a:xfrm>
            <a:off x="9448800" y="648537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6"/>
        <p:cNvGrpSpPr/>
        <p:nvPr/>
      </p:nvGrpSpPr>
      <p:grpSpPr>
        <a:xfrm>
          <a:off x="0" y="0"/>
          <a:ext cx="0" cy="0"/>
          <a:chOff x="0" y="0"/>
          <a:chExt cx="0" cy="0"/>
        </a:xfrm>
      </p:grpSpPr>
      <p:sp>
        <p:nvSpPr>
          <p:cNvPr id="37" name="Google Shape;37;p6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68"/>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9" name="Google Shape;39;p68"/>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p6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6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68"/>
          <p:cNvSpPr txBox="1">
            <a:spLocks noGrp="1"/>
          </p:cNvSpPr>
          <p:nvPr>
            <p:ph type="sldNum" idx="12"/>
          </p:nvPr>
        </p:nvSpPr>
        <p:spPr>
          <a:xfrm>
            <a:off x="9448800" y="6492875"/>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3"/>
        <p:cNvGrpSpPr/>
        <p:nvPr/>
      </p:nvGrpSpPr>
      <p:grpSpPr>
        <a:xfrm>
          <a:off x="0" y="0"/>
          <a:ext cx="0" cy="0"/>
          <a:chOff x="0" y="0"/>
          <a:chExt cx="0" cy="0"/>
        </a:xfrm>
      </p:grpSpPr>
      <p:sp>
        <p:nvSpPr>
          <p:cNvPr id="44" name="Google Shape;44;p69"/>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5" name="Google Shape;45;p69"/>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6" name="Google Shape;46;p69"/>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7" name="Google Shape;47;p69"/>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8" name="Google Shape;48;p69"/>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9" name="Google Shape;49;p6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6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69"/>
          <p:cNvSpPr txBox="1">
            <a:spLocks noGrp="1"/>
          </p:cNvSpPr>
          <p:nvPr>
            <p:ph type="sldNum" idx="12"/>
          </p:nvPr>
        </p:nvSpPr>
        <p:spPr>
          <a:xfrm>
            <a:off x="9448800" y="648537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2"/>
        <p:cNvGrpSpPr/>
        <p:nvPr/>
      </p:nvGrpSpPr>
      <p:grpSpPr>
        <a:xfrm>
          <a:off x="0" y="0"/>
          <a:ext cx="0" cy="0"/>
          <a:chOff x="0" y="0"/>
          <a:chExt cx="0" cy="0"/>
        </a:xfrm>
      </p:grpSpPr>
      <p:sp>
        <p:nvSpPr>
          <p:cNvPr id="53" name="Google Shape;53;p7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4" name="Google Shape;54;p7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7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70"/>
          <p:cNvSpPr txBox="1">
            <a:spLocks noGrp="1"/>
          </p:cNvSpPr>
          <p:nvPr>
            <p:ph type="sldNum" idx="12"/>
          </p:nvPr>
        </p:nvSpPr>
        <p:spPr>
          <a:xfrm>
            <a:off x="9448800" y="6457661"/>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7"/>
        <p:cNvGrpSpPr/>
        <p:nvPr/>
      </p:nvGrpSpPr>
      <p:grpSpPr>
        <a:xfrm>
          <a:off x="0" y="0"/>
          <a:ext cx="0" cy="0"/>
          <a:chOff x="0" y="0"/>
          <a:chExt cx="0" cy="0"/>
        </a:xfrm>
      </p:grpSpPr>
      <p:sp>
        <p:nvSpPr>
          <p:cNvPr id="58" name="Google Shape;58;p72"/>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panose="020F0502020204030204"/>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72"/>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0" name="Google Shape;60;p72"/>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1" name="Google Shape;61;p7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7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72"/>
          <p:cNvSpPr txBox="1">
            <a:spLocks noGrp="1"/>
          </p:cNvSpPr>
          <p:nvPr>
            <p:ph type="sldNum" idx="12"/>
          </p:nvPr>
        </p:nvSpPr>
        <p:spPr>
          <a:xfrm>
            <a:off x="9448800" y="6492875"/>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4"/>
        <p:cNvGrpSpPr/>
        <p:nvPr/>
      </p:nvGrpSpPr>
      <p:grpSpPr>
        <a:xfrm>
          <a:off x="0" y="0"/>
          <a:ext cx="0" cy="0"/>
          <a:chOff x="0" y="0"/>
          <a:chExt cx="0" cy="0"/>
        </a:xfrm>
      </p:grpSpPr>
      <p:sp>
        <p:nvSpPr>
          <p:cNvPr id="65" name="Google Shape;65;p73"/>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panose="020F0502020204030204"/>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73"/>
          <p:cNvSpPr>
            <a:spLocks noGrp="1"/>
          </p:cNvSpPr>
          <p:nvPr>
            <p:ph type="pic" idx="2"/>
          </p:nvPr>
        </p:nvSpPr>
        <p:spPr>
          <a:xfrm>
            <a:off x="5183188" y="987425"/>
            <a:ext cx="6172200" cy="4873625"/>
          </a:xfrm>
          <a:prstGeom prst="rect">
            <a:avLst/>
          </a:prstGeom>
          <a:noFill/>
          <a:ln>
            <a:noFill/>
          </a:ln>
        </p:spPr>
      </p:sp>
      <p:sp>
        <p:nvSpPr>
          <p:cNvPr id="67" name="Google Shape;67;p73"/>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8" name="Google Shape;68;p7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7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73"/>
          <p:cNvSpPr txBox="1">
            <a:spLocks noGrp="1"/>
          </p:cNvSpPr>
          <p:nvPr>
            <p:ph type="sldNum" idx="12"/>
          </p:nvPr>
        </p:nvSpPr>
        <p:spPr>
          <a:xfrm>
            <a:off x="9448800" y="6492875"/>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1" name="Google Shape;11;p38"/>
          <p:cNvSpPr txBox="1">
            <a:spLocks noGrp="1"/>
          </p:cNvSpPr>
          <p:nvPr>
            <p:ph type="body" idx="1"/>
          </p:nvPr>
        </p:nvSpPr>
        <p:spPr>
          <a:xfrm>
            <a:off x="535709" y="832043"/>
            <a:ext cx="11111346" cy="5344920"/>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panose="020B0604020202020204"/>
              <a:buChar char="•"/>
              <a:defRPr sz="2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dirty="0"/>
          </a:p>
        </p:txBody>
      </p:sp>
      <p:sp>
        <p:nvSpPr>
          <p:cNvPr id="12" name="Google Shape;12;p3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13" name="Google Shape;13;p3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14" name="Google Shape;14;p38"/>
          <p:cNvSpPr txBox="1">
            <a:spLocks noGrp="1"/>
          </p:cNvSpPr>
          <p:nvPr>
            <p:ph type="sldNum" idx="12"/>
          </p:nvPr>
        </p:nvSpPr>
        <p:spPr>
          <a:xfrm>
            <a:off x="9349510" y="6457661"/>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panose="020B0604020202020204"/>
              <a:buNone/>
              <a:defRPr sz="16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fld id="{00000000-1234-1234-1234-123412341234}" type="slidenum">
              <a:rPr lang="en-US" smtClean="0"/>
              <a:t>‹#›</a:t>
            </a:fld>
            <a:endParaRPr lang="en-US" dirty="0"/>
          </a:p>
        </p:txBody>
      </p:sp>
      <p:pic>
        <p:nvPicPr>
          <p:cNvPr id="2" name="Google Shape;111;p76"/>
          <p:cNvPicPr preferRelativeResize="0"/>
          <p:nvPr userDrawn="1"/>
        </p:nvPicPr>
        <p:blipFill rotWithShape="1">
          <a:blip r:embed="rId13"/>
          <a:srcRect l="22326" t="32664" r="11836" b="35101"/>
          <a:stretch>
            <a:fillRect/>
          </a:stretch>
        </p:blipFill>
        <p:spPr>
          <a:xfrm>
            <a:off x="262467" y="258234"/>
            <a:ext cx="1504951" cy="423333"/>
          </a:xfrm>
          <a:prstGeom prst="rect">
            <a:avLst/>
          </a:prstGeom>
          <a:noFill/>
          <a:ln>
            <a:noFill/>
          </a:ln>
        </p:spPr>
      </p:pic>
      <p:grpSp>
        <p:nvGrpSpPr>
          <p:cNvPr id="3" name="Google Shape;112;p76"/>
          <p:cNvGrpSpPr/>
          <p:nvPr userDrawn="1"/>
        </p:nvGrpSpPr>
        <p:grpSpPr>
          <a:xfrm>
            <a:off x="11856720" y="140636"/>
            <a:ext cx="223520" cy="990718"/>
            <a:chOff x="11856720" y="140636"/>
            <a:chExt cx="223520" cy="990718"/>
          </a:xfrm>
        </p:grpSpPr>
        <p:grpSp>
          <p:nvGrpSpPr>
            <p:cNvPr id="4" name="Google Shape;113;p76"/>
            <p:cNvGrpSpPr/>
            <p:nvPr/>
          </p:nvGrpSpPr>
          <p:grpSpPr>
            <a:xfrm>
              <a:off x="11856720" y="660278"/>
              <a:ext cx="223520" cy="471076"/>
              <a:chOff x="9734551" y="3138055"/>
              <a:chExt cx="2457449" cy="1328450"/>
            </a:xfrm>
          </p:grpSpPr>
          <p:sp>
            <p:nvSpPr>
              <p:cNvPr id="8" name="Google Shape;114;p76"/>
              <p:cNvSpPr/>
              <p:nvPr/>
            </p:nvSpPr>
            <p:spPr>
              <a:xfrm>
                <a:off x="9759949" y="3870759"/>
                <a:ext cx="2432051" cy="595746"/>
              </a:xfrm>
              <a:prstGeom prst="rect">
                <a:avLst/>
              </a:prstGeom>
              <a:solidFill>
                <a:srgbClr val="E1273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panose="020B0604020202020204"/>
                  <a:buNone/>
                </a:pPr>
                <a:endParaRPr sz="135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9" name="Google Shape;115;p76"/>
              <p:cNvSpPr/>
              <p:nvPr/>
            </p:nvSpPr>
            <p:spPr>
              <a:xfrm>
                <a:off x="9734551" y="3138055"/>
                <a:ext cx="2457449" cy="595746"/>
              </a:xfrm>
              <a:prstGeom prst="rect">
                <a:avLst/>
              </a:prstGeom>
              <a:solidFill>
                <a:srgbClr val="51C6E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panose="020B0604020202020204"/>
                  <a:buNone/>
                </a:pPr>
                <a:endParaRPr sz="135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grpSp>
          <p:nvGrpSpPr>
            <p:cNvPr id="5" name="Google Shape;116;p76"/>
            <p:cNvGrpSpPr/>
            <p:nvPr/>
          </p:nvGrpSpPr>
          <p:grpSpPr>
            <a:xfrm>
              <a:off x="11856720" y="140636"/>
              <a:ext cx="223520" cy="471076"/>
              <a:chOff x="9734551" y="3138055"/>
              <a:chExt cx="2457449" cy="1328450"/>
            </a:xfrm>
          </p:grpSpPr>
          <p:sp>
            <p:nvSpPr>
              <p:cNvPr id="6" name="Google Shape;117;p76"/>
              <p:cNvSpPr/>
              <p:nvPr/>
            </p:nvSpPr>
            <p:spPr>
              <a:xfrm>
                <a:off x="9759949" y="3870759"/>
                <a:ext cx="2432051" cy="595746"/>
              </a:xfrm>
              <a:prstGeom prst="rect">
                <a:avLst/>
              </a:prstGeom>
              <a:solidFill>
                <a:srgbClr val="F7A54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panose="020B0604020202020204"/>
                  <a:buNone/>
                </a:pPr>
                <a:endParaRPr sz="135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7" name="Google Shape;118;p76"/>
              <p:cNvSpPr/>
              <p:nvPr/>
            </p:nvSpPr>
            <p:spPr>
              <a:xfrm>
                <a:off x="9734551" y="3138055"/>
                <a:ext cx="2457449" cy="595746"/>
              </a:xfrm>
              <a:prstGeom prst="rect">
                <a:avLst/>
              </a:prstGeom>
              <a:solidFill>
                <a:srgbClr val="3A3A7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panose="020B0604020202020204"/>
                  <a:buNone/>
                </a:pPr>
                <a:endParaRPr sz="135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grpSp>
      <p:pic>
        <p:nvPicPr>
          <p:cNvPr id="15" name="Picture 14" descr="A logo with text overlay&#10;&#10;Description automatically generated"/>
          <p:cNvPicPr>
            <a:picLocks noChangeAspect="1"/>
          </p:cNvPicPr>
          <p:nvPr userDrawn="1"/>
        </p:nvPicPr>
        <p:blipFill rotWithShape="1">
          <a:blip r:embed="rId14"/>
          <a:srcRect l="37906" t="34096" r="9606" b="36394"/>
          <a:stretch>
            <a:fillRect/>
          </a:stretch>
        </p:blipFill>
        <p:spPr>
          <a:xfrm>
            <a:off x="11125200" y="11945"/>
            <a:ext cx="1066800" cy="599768"/>
          </a:xfrm>
          <a:prstGeom prst="rect">
            <a:avLst/>
          </a:prstGeom>
        </p:spPr>
      </p:pic>
      <p:sp>
        <p:nvSpPr>
          <p:cNvPr id="16" name="Google Shape;125;p3"/>
          <p:cNvSpPr txBox="1"/>
          <p:nvPr userDrawn="1"/>
        </p:nvSpPr>
        <p:spPr>
          <a:xfrm>
            <a:off x="1000124" y="232275"/>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endParaRPr dirty="0"/>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Verdana" panose="020B0604030504040204" pitchFamily="34" charset="0"/>
          <a:ea typeface="Verdana" panose="020B0604030504040204" pitchFamily="34" charset="0"/>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14.wmf"/><Relationship Id="rId4" Type="http://schemas.openxmlformats.org/officeDocument/2006/relationships/oleObject" Target="../embeddings/oleObject1.bin"/></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hyperlink" Target="https://github.com/Nischitha1363/Wireless-charging-project/blob/main/research%20paper%202.pdf" TargetMode="External"/><Relationship Id="rId2" Type="http://schemas.openxmlformats.org/officeDocument/2006/relationships/hyperlink" Target="https://github.com/Nischitha1363/Wireless-charging-project/blob/main/research%20paper%201.pdf"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pic>
        <p:nvPicPr>
          <p:cNvPr id="87" name="Google Shape;87;p1"/>
          <p:cNvPicPr preferRelativeResize="0"/>
          <p:nvPr/>
        </p:nvPicPr>
        <p:blipFill rotWithShape="1">
          <a:blip r:embed="rId3">
            <a:alphaModFix amt="20000"/>
          </a:blip>
          <a:srcRect l="1514" r="2310" b="19493"/>
          <a:stretch>
            <a:fillRect/>
          </a:stretch>
        </p:blipFill>
        <p:spPr>
          <a:xfrm>
            <a:off x="-1235" y="7409"/>
            <a:ext cx="12272787" cy="6858000"/>
          </a:xfrm>
          <a:prstGeom prst="rect">
            <a:avLst/>
          </a:prstGeom>
          <a:noFill/>
          <a:ln>
            <a:noFill/>
          </a:ln>
        </p:spPr>
      </p:pic>
      <p:sp>
        <p:nvSpPr>
          <p:cNvPr id="88" name="Google Shape;88;p1"/>
          <p:cNvSpPr txBox="1"/>
          <p:nvPr/>
        </p:nvSpPr>
        <p:spPr>
          <a:xfrm>
            <a:off x="2904067" y="3139018"/>
            <a:ext cx="6383867" cy="64633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600"/>
              <a:buFont typeface="Arial" panose="020B0604020202020204"/>
              <a:buNone/>
            </a:pPr>
            <a:r>
              <a:rPr lang="en-US" sz="3600" b="0" i="0" u="none" strike="noStrike" cap="none">
                <a:solidFill>
                  <a:srgbClr val="8C212C"/>
                </a:solidFill>
                <a:latin typeface="Arial" panose="020B0604020202020204"/>
                <a:ea typeface="Arial" panose="020B0604020202020204"/>
                <a:cs typeface="Arial" panose="020B0604020202020204"/>
                <a:sym typeface="Arial" panose="020B0604020202020204"/>
              </a:rPr>
              <a:t>GITAM UNIVERSITY</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nvGrpSpPr>
          <p:cNvPr id="89" name="Google Shape;89;p1"/>
          <p:cNvGrpSpPr/>
          <p:nvPr/>
        </p:nvGrpSpPr>
        <p:grpSpPr>
          <a:xfrm>
            <a:off x="0" y="3139018"/>
            <a:ext cx="12192000" cy="594783"/>
            <a:chOff x="0" y="3138055"/>
            <a:chExt cx="12192000" cy="595746"/>
          </a:xfrm>
        </p:grpSpPr>
        <p:sp>
          <p:nvSpPr>
            <p:cNvPr id="90" name="Google Shape;90;p1"/>
            <p:cNvSpPr/>
            <p:nvPr/>
          </p:nvSpPr>
          <p:spPr>
            <a:xfrm>
              <a:off x="0" y="3138055"/>
              <a:ext cx="2432051" cy="595746"/>
            </a:xfrm>
            <a:prstGeom prst="rect">
              <a:avLst/>
            </a:prstGeom>
            <a:solidFill>
              <a:srgbClr val="DF2A3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panose="020B0604020202020204"/>
                <a:buNone/>
              </a:pPr>
              <a:r>
                <a:rPr lang="en-US" sz="1350" b="0" i="0" u="none" strike="noStrike" cap="none" dirty="0">
                  <a:solidFill>
                    <a:schemeClr val="lt1"/>
                  </a:solidFill>
                  <a:latin typeface="Calibri" panose="020F0502020204030204"/>
                  <a:ea typeface="Calibri" panose="020F0502020204030204"/>
                  <a:cs typeface="Calibri" panose="020F0502020204030204"/>
                  <a:sym typeface="Calibri" panose="020F0502020204030204"/>
                </a:rPr>
                <a:t>AY 2020-24</a:t>
              </a:r>
              <a:endParaRPr sz="1350" b="0" i="0" u="none" strike="noStrike" cap="none" dirty="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91" name="Google Shape;91;p1"/>
            <p:cNvSpPr/>
            <p:nvPr/>
          </p:nvSpPr>
          <p:spPr>
            <a:xfrm>
              <a:off x="9734551" y="3138055"/>
              <a:ext cx="2457449" cy="595746"/>
            </a:xfrm>
            <a:prstGeom prst="rect">
              <a:avLst/>
            </a:prstGeom>
            <a:solidFill>
              <a:srgbClr val="DF2A3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panose="020B0604020202020204"/>
                <a:buNone/>
              </a:pPr>
              <a:r>
                <a:rPr lang="en-US" sz="1350" b="0" i="0" u="none" strike="noStrike" cap="none" dirty="0">
                  <a:solidFill>
                    <a:schemeClr val="lt1"/>
                  </a:solidFill>
                  <a:latin typeface="Calibri" panose="020F0502020204030204"/>
                  <a:ea typeface="Calibri" panose="020F0502020204030204"/>
                  <a:cs typeface="Calibri" panose="020F0502020204030204"/>
                  <a:sym typeface="Calibri" panose="020F0502020204030204"/>
                </a:rPr>
                <a:t>Major Project</a:t>
              </a:r>
            </a:p>
            <a:p>
              <a:pPr marL="0" marR="0" lvl="0" indent="0" algn="ctr" rtl="0">
                <a:lnSpc>
                  <a:spcPct val="100000"/>
                </a:lnSpc>
                <a:spcBef>
                  <a:spcPts val="0"/>
                </a:spcBef>
                <a:spcAft>
                  <a:spcPts val="0"/>
                </a:spcAft>
                <a:buClr>
                  <a:srgbClr val="000000"/>
                </a:buClr>
                <a:buSzPts val="1351"/>
                <a:buFont typeface="Arial" panose="020B0604020202020204"/>
                <a:buNone/>
              </a:pPr>
              <a:r>
                <a:rPr lang="en-US" sz="1350" dirty="0">
                  <a:solidFill>
                    <a:schemeClr val="lt1"/>
                  </a:solidFill>
                  <a:latin typeface="Calibri" panose="020F0502020204030204"/>
                  <a:ea typeface="Calibri" panose="020F0502020204030204"/>
                  <a:cs typeface="Calibri" panose="020F0502020204030204"/>
                  <a:sym typeface="Calibri" panose="020F0502020204030204"/>
                </a:rPr>
                <a:t>Project ID: XX</a:t>
              </a:r>
              <a:endParaRPr sz="1350" b="0" i="0" u="none" strike="noStrike" cap="none" dirty="0">
                <a:solidFill>
                  <a:schemeClr val="lt1"/>
                </a:solidFill>
                <a:latin typeface="Calibri" panose="020F0502020204030204"/>
                <a:ea typeface="Calibri" panose="020F0502020204030204"/>
                <a:cs typeface="Calibri" panose="020F0502020204030204"/>
                <a:sym typeface="Calibri" panose="020F0502020204030204"/>
              </a:endParaRPr>
            </a:p>
          </p:txBody>
        </p:sp>
      </p:grpSp>
      <p:sp>
        <p:nvSpPr>
          <p:cNvPr id="92" name="Google Shape;92;p1"/>
          <p:cNvSpPr/>
          <p:nvPr/>
        </p:nvSpPr>
        <p:spPr>
          <a:xfrm>
            <a:off x="3060700" y="3797300"/>
            <a:ext cx="6096000"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0" i="0" u="none" strike="noStrike" cap="none">
                <a:solidFill>
                  <a:srgbClr val="7F7F7F"/>
                </a:solidFill>
                <a:latin typeface="Montserrat Medium" panose="00000600000000000000"/>
                <a:ea typeface="Montserrat Medium" panose="00000600000000000000"/>
                <a:cs typeface="Montserrat Medium" panose="00000600000000000000"/>
                <a:sym typeface="Montserrat Medium" panose="00000600000000000000"/>
              </a:rPr>
              <a:t>A University should be a place of light, of liberty, and of learning.</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93" name="Google Shape;93;p1"/>
          <p:cNvSpPr/>
          <p:nvPr/>
        </p:nvSpPr>
        <p:spPr>
          <a:xfrm>
            <a:off x="3060700" y="6148918"/>
            <a:ext cx="6096000" cy="27699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0" u="none" strike="noStrike" cap="none">
                <a:solidFill>
                  <a:srgbClr val="7F7F7F"/>
                </a:solidFill>
                <a:latin typeface="Montserrat Medium" panose="00000600000000000000"/>
                <a:ea typeface="Montserrat Medium" panose="00000600000000000000"/>
                <a:cs typeface="Montserrat Medium" panose="00000600000000000000"/>
                <a:sym typeface="Montserrat Medium" panose="00000600000000000000"/>
              </a:rPr>
              <a:t>www.gitamedu.com</a:t>
            </a:r>
            <a:endParaRPr sz="1200" b="0" i="0" u="none" strike="noStrike" cap="none">
              <a:solidFill>
                <a:srgbClr val="7F7F7F"/>
              </a:solidFill>
              <a:latin typeface="Montserrat Medium" panose="00000600000000000000"/>
              <a:ea typeface="Montserrat Medium" panose="00000600000000000000"/>
              <a:cs typeface="Montserrat Medium" panose="00000600000000000000"/>
              <a:sym typeface="Montserrat Medium" panose="00000600000000000000"/>
            </a:endParaRPr>
          </a:p>
        </p:txBody>
      </p:sp>
      <p:grpSp>
        <p:nvGrpSpPr>
          <p:cNvPr id="94" name="Google Shape;94;p1"/>
          <p:cNvGrpSpPr/>
          <p:nvPr/>
        </p:nvGrpSpPr>
        <p:grpSpPr>
          <a:xfrm rot="2700000">
            <a:off x="5984712" y="5183993"/>
            <a:ext cx="231043" cy="225933"/>
            <a:chOff x="11087593" y="13905"/>
            <a:chExt cx="1085533" cy="1061509"/>
          </a:xfrm>
        </p:grpSpPr>
        <p:sp>
          <p:nvSpPr>
            <p:cNvPr id="95" name="Google Shape;95;p1"/>
            <p:cNvSpPr/>
            <p:nvPr/>
          </p:nvSpPr>
          <p:spPr>
            <a:xfrm>
              <a:off x="11087593" y="548342"/>
              <a:ext cx="537028" cy="527072"/>
            </a:xfrm>
            <a:prstGeom prst="rect">
              <a:avLst/>
            </a:prstGeom>
            <a:solidFill>
              <a:srgbClr val="DF2A3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panose="020B0604020202020204"/>
                <a:buNone/>
              </a:pPr>
              <a:endParaRPr sz="135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96" name="Google Shape;96;p1"/>
            <p:cNvSpPr/>
            <p:nvPr/>
          </p:nvSpPr>
          <p:spPr>
            <a:xfrm>
              <a:off x="11636098" y="13905"/>
              <a:ext cx="537028" cy="527079"/>
            </a:xfrm>
            <a:prstGeom prst="rect">
              <a:avLst/>
            </a:prstGeom>
            <a:solidFill>
              <a:srgbClr val="3A3A7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panose="020B0604020202020204"/>
                <a:buNone/>
              </a:pPr>
              <a:endParaRPr sz="135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pic>
        <p:nvPicPr>
          <p:cNvPr id="97" name="Google Shape;97;p1"/>
          <p:cNvPicPr preferRelativeResize="0"/>
          <p:nvPr/>
        </p:nvPicPr>
        <p:blipFill rotWithShape="1">
          <a:blip r:embed="rId4"/>
          <a:srcRect l="22328" t="32664" r="61002" b="35101"/>
          <a:stretch>
            <a:fillRect/>
          </a:stretch>
        </p:blipFill>
        <p:spPr>
          <a:xfrm>
            <a:off x="5367867" y="1325034"/>
            <a:ext cx="1534584" cy="1699684"/>
          </a:xfrm>
          <a:prstGeom prst="rect">
            <a:avLst/>
          </a:prstGeom>
          <a:noFill/>
          <a:ln>
            <a:noFill/>
          </a:ln>
        </p:spPr>
      </p:pic>
      <p:sp>
        <p:nvSpPr>
          <p:cNvPr id="104" name="Google Shape;104;p1"/>
          <p:cNvSpPr/>
          <p:nvPr/>
        </p:nvSpPr>
        <p:spPr>
          <a:xfrm>
            <a:off x="2904067" y="4430594"/>
            <a:ext cx="6096000" cy="64629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panose="020B0604020202020204"/>
              <a:buNone/>
            </a:pPr>
            <a:r>
              <a:rPr lang="en-US" sz="1800" b="1" i="0" u="none" strike="noStrike" cap="none">
                <a:solidFill>
                  <a:schemeClr val="dk1"/>
                </a:solidFill>
                <a:latin typeface="Montserrat Medium" panose="00000600000000000000"/>
                <a:ea typeface="Montserrat Medium" panose="00000600000000000000"/>
                <a:cs typeface="Montserrat Medium" panose="00000600000000000000"/>
                <a:sym typeface="Montserrat Medium" panose="00000600000000000000"/>
              </a:rPr>
              <a:t>Department of Electrical Electronics and Communication Engineering</a:t>
            </a:r>
            <a:endParaRPr sz="1800" b="1"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105" name="Google Shape;105;p1"/>
          <p:cNvSpPr/>
          <p:nvPr/>
        </p:nvSpPr>
        <p:spPr>
          <a:xfrm>
            <a:off x="9156700" y="5791918"/>
            <a:ext cx="2926946"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1"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106" name="Google Shape;106;p1"/>
          <p:cNvSpPr/>
          <p:nvPr/>
        </p:nvSpPr>
        <p:spPr>
          <a:xfrm>
            <a:off x="2904067" y="555812"/>
            <a:ext cx="6095999" cy="769222"/>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r>
              <a:rPr lang="en-US" sz="1800" b="1" dirty="0">
                <a:latin typeface="Times New Roman" panose="02020603050405020304" pitchFamily="18" charset="0"/>
                <a:ea typeface="Montserrat" panose="00000500000000000000"/>
                <a:cs typeface="Times New Roman" panose="02020603050405020304" pitchFamily="18" charset="0"/>
              </a:rPr>
              <a:t>WIRELESS CHARGING  STATION FOR ELECTRIC VEHICLES BASED ON IOT</a:t>
            </a:r>
            <a:endParaRPr lang="en-US" sz="1800" b="1" i="0" u="none" strike="noStrike" cap="none" dirty="0">
              <a:solidFill>
                <a:schemeClr val="dk1"/>
              </a:solidFill>
              <a:latin typeface="Montserrat" panose="00000500000000000000"/>
              <a:ea typeface="Montserrat" panose="00000500000000000000"/>
              <a:cs typeface="Montserrat" panose="00000500000000000000"/>
              <a:sym typeface="Montserrat" panose="00000500000000000000"/>
            </a:endParaRPr>
          </a:p>
        </p:txBody>
      </p:sp>
      <p:sp>
        <p:nvSpPr>
          <p:cNvPr id="2" name="Google Shape;111;p1"/>
          <p:cNvSpPr/>
          <p:nvPr/>
        </p:nvSpPr>
        <p:spPr>
          <a:xfrm>
            <a:off x="66259" y="5253329"/>
            <a:ext cx="4111293" cy="1169511"/>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Clr>
                <a:srgbClr val="000000"/>
              </a:buClr>
              <a:buSzPts val="1400"/>
              <a:buFont typeface="Arial" panose="020B0604020202020204"/>
              <a:buNone/>
            </a:pPr>
            <a:r>
              <a:rPr lang="en-US" sz="1400" b="1" i="0" u="none" strike="noStrike" cap="none" dirty="0">
                <a:solidFill>
                  <a:schemeClr val="dk1"/>
                </a:solidFill>
                <a:latin typeface="Montserrat Medium" panose="00000600000000000000"/>
                <a:ea typeface="Montserrat Medium" panose="00000600000000000000"/>
                <a:cs typeface="Montserrat Medium" panose="00000600000000000000"/>
                <a:sym typeface="Montserrat Medium" panose="00000600000000000000"/>
              </a:rPr>
              <a:t>Project Team: </a:t>
            </a:r>
          </a:p>
          <a:p>
            <a:pPr marL="285750" marR="0" lvl="0" indent="-285750" algn="ctr" rtl="0">
              <a:lnSpc>
                <a:spcPct val="100000"/>
              </a:lnSpc>
              <a:spcBef>
                <a:spcPts val="0"/>
              </a:spcBef>
              <a:spcAft>
                <a:spcPts val="0"/>
              </a:spcAft>
              <a:buClr>
                <a:srgbClr val="000000"/>
              </a:buClr>
              <a:buSzPts val="1400"/>
              <a:buFont typeface="Arial" panose="020B0604020202020204" pitchFamily="34" charset="0"/>
              <a:buChar char="•"/>
            </a:pPr>
            <a:r>
              <a:rPr lang="en-US" b="1" dirty="0">
                <a:solidFill>
                  <a:schemeClr val="dk1"/>
                </a:solidFill>
                <a:latin typeface="Montserrat Medium" panose="00000600000000000000"/>
                <a:sym typeface="Montserrat Medium" panose="00000600000000000000"/>
              </a:rPr>
              <a:t>NISCHITHA J</a:t>
            </a:r>
            <a:endParaRPr lang="en-US" sz="1400" b="1" i="0" u="none" strike="noStrike" cap="none" dirty="0">
              <a:solidFill>
                <a:schemeClr val="dk1"/>
              </a:solidFill>
              <a:latin typeface="Montserrat Medium" panose="00000600000000000000"/>
              <a:ea typeface="Arial" panose="020B0604020202020204"/>
              <a:cs typeface="Arial" panose="020B0604020202020204"/>
              <a:sym typeface="Montserrat Medium" panose="00000600000000000000"/>
            </a:endParaRPr>
          </a:p>
          <a:p>
            <a:pPr marL="285750" indent="-285750" algn="ctr">
              <a:buSzPts val="1400"/>
              <a:buFont typeface="Arial" panose="020B0604020202020204" pitchFamily="34" charset="0"/>
              <a:buChar char="•"/>
            </a:pPr>
            <a:r>
              <a:rPr lang="en-US" b="1" dirty="0">
                <a:solidFill>
                  <a:schemeClr val="dk1"/>
                </a:solidFill>
                <a:latin typeface="Montserrat Medium" panose="00000600000000000000"/>
                <a:sym typeface="Montserrat Medium" panose="00000600000000000000"/>
              </a:rPr>
              <a:t>SHAIK MAHAMMAD SHAFI</a:t>
            </a:r>
            <a:endParaRPr lang="en-US" sz="1400" b="1" i="0" u="none" strike="noStrike" cap="none" dirty="0">
              <a:solidFill>
                <a:schemeClr val="dk1"/>
              </a:solidFill>
              <a:latin typeface="Arial" panose="020B0604020202020204"/>
              <a:ea typeface="Arial" panose="020B0604020202020204"/>
              <a:cs typeface="Arial" panose="020B0604020202020204"/>
              <a:sym typeface="Arial" panose="020B0604020202020204"/>
            </a:endParaRPr>
          </a:p>
          <a:p>
            <a:pPr marL="285750" indent="-285750" algn="ctr">
              <a:buSzPts val="1400"/>
              <a:buFont typeface="Arial" panose="020B0604020202020204" pitchFamily="34" charset="0"/>
              <a:buChar char="•"/>
            </a:pPr>
            <a:r>
              <a:rPr lang="en-US" b="1" dirty="0">
                <a:solidFill>
                  <a:schemeClr val="dk1"/>
                </a:solidFill>
                <a:latin typeface="Montserrat Medium" panose="00000600000000000000"/>
                <a:sym typeface="Montserrat Medium" panose="00000600000000000000"/>
              </a:rPr>
              <a:t>BASAVA RAJ G NAGANAGOUDER</a:t>
            </a:r>
            <a:endParaRPr lang="en-US" sz="1400" b="1" i="0" u="none" strike="noStrike" cap="none" dirty="0">
              <a:solidFill>
                <a:schemeClr val="dk1"/>
              </a:solidFill>
              <a:latin typeface="Arial" panose="020B0604020202020204"/>
              <a:ea typeface="Arial" panose="020B0604020202020204"/>
              <a:cs typeface="Arial" panose="020B0604020202020204"/>
              <a:sym typeface="Arial" panose="020B0604020202020204"/>
            </a:endParaRPr>
          </a:p>
          <a:p>
            <a:pPr marL="285750" marR="0" lvl="0" indent="-285750" algn="ctr" rtl="0">
              <a:lnSpc>
                <a:spcPct val="100000"/>
              </a:lnSpc>
              <a:spcBef>
                <a:spcPts val="0"/>
              </a:spcBef>
              <a:spcAft>
                <a:spcPts val="0"/>
              </a:spcAft>
              <a:buClr>
                <a:srgbClr val="000000"/>
              </a:buClr>
              <a:buSzPts val="1400"/>
              <a:buFont typeface="Arial" panose="020B0604020202020204" pitchFamily="34" charset="0"/>
              <a:buChar char="•"/>
            </a:pPr>
            <a:endParaRPr sz="1400" b="1"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
        <p:nvSpPr>
          <p:cNvPr id="3" name="Google Shape;111;p1"/>
          <p:cNvSpPr/>
          <p:nvPr/>
        </p:nvSpPr>
        <p:spPr>
          <a:xfrm>
            <a:off x="9449802" y="5295901"/>
            <a:ext cx="2926946" cy="738623"/>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Clr>
                <a:srgbClr val="000000"/>
              </a:buClr>
              <a:buSzPts val="1400"/>
              <a:buFont typeface="Arial" panose="020B0604020202020204"/>
              <a:buNone/>
            </a:pPr>
            <a:r>
              <a:rPr lang="en-US" sz="1400" b="1" i="0" u="none" strike="noStrike" cap="none" dirty="0">
                <a:solidFill>
                  <a:schemeClr val="dk1"/>
                </a:solidFill>
                <a:latin typeface="Montserrat Medium" panose="00000600000000000000"/>
                <a:ea typeface="Montserrat Medium" panose="00000600000000000000"/>
                <a:cs typeface="Montserrat Medium" panose="00000600000000000000"/>
                <a:sym typeface="Montserrat Medium" panose="00000600000000000000"/>
              </a:rPr>
              <a:t>Project Mentor: </a:t>
            </a:r>
          </a:p>
          <a:p>
            <a:pPr marR="0" lvl="0" algn="ctr" rtl="0">
              <a:lnSpc>
                <a:spcPct val="100000"/>
              </a:lnSpc>
              <a:spcBef>
                <a:spcPts val="0"/>
              </a:spcBef>
              <a:spcAft>
                <a:spcPts val="0"/>
              </a:spcAft>
              <a:buClr>
                <a:srgbClr val="000000"/>
              </a:buClr>
              <a:buSzPts val="1400"/>
            </a:pPr>
            <a:r>
              <a:rPr lang="en-US" b="1" dirty="0">
                <a:solidFill>
                  <a:schemeClr val="dk1"/>
                </a:solidFill>
                <a:latin typeface="Montserrat Medium" panose="00000600000000000000"/>
                <a:sym typeface="Montserrat Medium" panose="00000600000000000000"/>
              </a:rPr>
              <a:t>DR.ROHAN PRASAD</a:t>
            </a:r>
            <a:endParaRPr lang="en-US" sz="1400" b="1" i="0" u="none" strike="noStrike" cap="none" dirty="0">
              <a:solidFill>
                <a:schemeClr val="dk1"/>
              </a:solidFill>
              <a:latin typeface="Montserrat Medium" panose="00000600000000000000"/>
              <a:ea typeface="Arial" panose="020B0604020202020204"/>
              <a:cs typeface="Arial" panose="020B0604020202020204"/>
              <a:sym typeface="Montserrat Medium" panose="00000600000000000000"/>
            </a:endParaRPr>
          </a:p>
          <a:p>
            <a:pPr algn="ctr">
              <a:buSzPts val="1400"/>
            </a:pPr>
            <a:endParaRPr lang="en-US" sz="1400" b="1"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p:cNvSpPr>
            <a:spLocks noGrp="1"/>
          </p:cNvSpPr>
          <p:nvPr>
            <p:ph type="pic" idx="2"/>
          </p:nvPr>
        </p:nvSpPr>
        <p:spPr>
          <a:xfrm>
            <a:off x="1" y="10274"/>
            <a:ext cx="12192000" cy="6858000"/>
          </a:xfrm>
        </p:spPr>
      </p:sp>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10</a:t>
            </a:fld>
            <a:endParaRPr lang="en-US" dirty="0"/>
          </a:p>
        </p:txBody>
      </p:sp>
      <p:pic>
        <p:nvPicPr>
          <p:cNvPr id="1026" name="Picture 2" descr="C:\Users\LENOVO\Downloads\WhatsApp Image 2024-09-04 at 8.40.28 AM.jpeg"/>
          <p:cNvPicPr>
            <a:picLocks noChangeAspect="1" noChangeArrowheads="1"/>
          </p:cNvPicPr>
          <p:nvPr/>
        </p:nvPicPr>
        <p:blipFill rotWithShape="1">
          <a:blip r:embed="rId2">
            <a:extLst>
              <a:ext uri="{28A0092B-C50C-407E-A947-70E740481C1C}">
                <a14:useLocalDpi xmlns:a14="http://schemas.microsoft.com/office/drawing/2010/main" val="0"/>
              </a:ext>
            </a:extLst>
          </a:blip>
          <a:srcRect t="5999"/>
          <a:stretch>
            <a:fillRect/>
          </a:stretch>
        </p:blipFill>
        <p:spPr bwMode="auto">
          <a:xfrm>
            <a:off x="2047875" y="1253446"/>
            <a:ext cx="8096250" cy="434725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2425959" y="793102"/>
            <a:ext cx="4385388" cy="523220"/>
          </a:xfrm>
          <a:prstGeom prst="rect">
            <a:avLst/>
          </a:prstGeom>
          <a:noFill/>
        </p:spPr>
        <p:txBody>
          <a:bodyPr wrap="square" rtlCol="0">
            <a:spAutoFit/>
          </a:bodyPr>
          <a:lstStyle/>
          <a:p>
            <a:r>
              <a:rPr lang="en-US" sz="2800" b="1" dirty="0" smtClean="0"/>
              <a:t>Model:</a:t>
            </a:r>
            <a:endParaRPr lang="en-US" sz="2800" b="1" dirty="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11</a:t>
            </a:fld>
            <a:endParaRPr lang="en-US" dirty="0"/>
          </a:p>
        </p:txBody>
      </p:sp>
      <p:sp>
        <p:nvSpPr>
          <p:cNvPr id="4" name="Google Shape;125;p3"/>
          <p:cNvSpPr txBox="1"/>
          <p:nvPr/>
        </p:nvSpPr>
        <p:spPr>
          <a:xfrm>
            <a:off x="1000124" y="232275"/>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2400" b="1" dirty="0">
                <a:latin typeface="Montserrat" panose="00000500000000000000"/>
                <a:sym typeface="Montserrat" panose="00000500000000000000"/>
              </a:rPr>
              <a:t>Analysis – 4W1H</a:t>
            </a:r>
            <a:endParaRPr dirty="0"/>
          </a:p>
        </p:txBody>
      </p:sp>
      <p:sp>
        <p:nvSpPr>
          <p:cNvPr id="5" name="Google Shape;125;p3"/>
          <p:cNvSpPr txBox="1"/>
          <p:nvPr/>
        </p:nvSpPr>
        <p:spPr>
          <a:xfrm>
            <a:off x="452283" y="871532"/>
            <a:ext cx="11326761" cy="5735761"/>
          </a:xfrm>
          <a:prstGeom prst="rect">
            <a:avLst/>
          </a:prstGeom>
          <a:noFill/>
          <a:ln>
            <a:noFill/>
          </a:ln>
        </p:spPr>
        <p:txBody>
          <a:bodyPr spcFirstLastPara="1" wrap="square" lIns="91425" tIns="45700" rIns="91425" bIns="45700" anchor="t" anchorCtr="0">
            <a:noAutofit/>
          </a:bodyPr>
          <a:lstStyle/>
          <a:p>
            <a:pPr lvl="0"/>
            <a:r>
              <a:rPr lang="en-IN" sz="2800" b="1" dirty="0">
                <a:latin typeface="Times New Roman" pitchFamily="18" charset="0"/>
                <a:ea typeface="Verdana" panose="020B0604030504040204" pitchFamily="34" charset="0"/>
                <a:cs typeface="Times New Roman" pitchFamily="18" charset="0"/>
              </a:rPr>
              <a:t>Why:</a:t>
            </a:r>
            <a:r>
              <a:rPr lang="en-US" sz="2800" dirty="0">
                <a:latin typeface="Times New Roman" panose="02020603050405020304" pitchFamily="18" charset="0"/>
                <a:cs typeface="Times New Roman" panose="02020603050405020304" pitchFamily="18" charset="0"/>
              </a:rPr>
              <a:t>Wireless charging for electric vehicles simplifies the charging process by eliminating the need for physical connectors, allowing for automatic and more convenient charging.</a:t>
            </a:r>
            <a:endParaRPr lang="en-IN" sz="2800" dirty="0">
              <a:latin typeface="Times New Roman" pitchFamily="18" charset="0"/>
              <a:ea typeface="Verdana" panose="020B0604030504040204" pitchFamily="34" charset="0"/>
              <a:cs typeface="Times New Roman" pitchFamily="18" charset="0"/>
            </a:endParaRPr>
          </a:p>
          <a:p>
            <a:pPr marL="285750" marR="0" lvl="0" indent="-285750" rtl="0">
              <a:lnSpc>
                <a:spcPct val="100000"/>
              </a:lnSpc>
              <a:spcBef>
                <a:spcPts val="0"/>
              </a:spcBef>
              <a:spcAft>
                <a:spcPts val="0"/>
              </a:spcAft>
              <a:buFont typeface="Arial" panose="020B0604020202020204" pitchFamily="34" charset="0"/>
              <a:buChar char="•"/>
            </a:pPr>
            <a:endParaRPr lang="en-IN" sz="2800" dirty="0">
              <a:latin typeface="Times New Roman" pitchFamily="18" charset="0"/>
              <a:ea typeface="Verdana" panose="020B0604030504040204" pitchFamily="34" charset="0"/>
              <a:cs typeface="Times New Roman" pitchFamily="18" charset="0"/>
            </a:endParaRPr>
          </a:p>
          <a:p>
            <a:r>
              <a:rPr lang="en-IN" sz="2800" b="1" dirty="0" smtClean="0">
                <a:latin typeface="Times New Roman" pitchFamily="18" charset="0"/>
                <a:ea typeface="Verdana" panose="020B0604030504040204" pitchFamily="34" charset="0"/>
                <a:cs typeface="Times New Roman" pitchFamily="18" charset="0"/>
              </a:rPr>
              <a:t>What</a:t>
            </a:r>
            <a:r>
              <a:rPr lang="en-IN" sz="2800" b="1" dirty="0">
                <a:latin typeface="Times New Roman" pitchFamily="18" charset="0"/>
                <a:ea typeface="Verdana" panose="020B0604030504040204" pitchFamily="34" charset="0"/>
                <a:cs typeface="Times New Roman" pitchFamily="18" charset="0"/>
              </a:rPr>
              <a:t>: </a:t>
            </a:r>
            <a:r>
              <a:rPr lang="en-US" sz="2800" dirty="0">
                <a:latin typeface="Times New Roman" panose="02020603050405020304" pitchFamily="18" charset="0"/>
                <a:cs typeface="Times New Roman" panose="02020603050405020304" pitchFamily="18" charset="0"/>
              </a:rPr>
              <a:t>a method of transferring energy between a power source and a device without physical connectors,</a:t>
            </a:r>
            <a:endParaRPr lang="en-IN" sz="2800" dirty="0">
              <a:latin typeface="Times New Roman" pitchFamily="18" charset="0"/>
              <a:ea typeface="Verdana" panose="020B0604030504040204" pitchFamily="34" charset="0"/>
              <a:cs typeface="Times New Roman" pitchFamily="18" charset="0"/>
            </a:endParaRPr>
          </a:p>
          <a:p>
            <a:pPr marR="0" lvl="0" rtl="0">
              <a:lnSpc>
                <a:spcPct val="100000"/>
              </a:lnSpc>
              <a:spcBef>
                <a:spcPts val="0"/>
              </a:spcBef>
              <a:spcAft>
                <a:spcPts val="0"/>
              </a:spcAft>
            </a:pPr>
            <a:endParaRPr lang="en-IN" sz="2800" dirty="0">
              <a:latin typeface="Times New Roman" pitchFamily="18" charset="0"/>
              <a:ea typeface="Verdana" panose="020B0604030504040204" pitchFamily="34" charset="0"/>
              <a:cs typeface="Times New Roman" pitchFamily="18" charset="0"/>
            </a:endParaRPr>
          </a:p>
          <a:p>
            <a:r>
              <a:rPr lang="en-IN" sz="2800" b="1" dirty="0" smtClean="0">
                <a:latin typeface="Times New Roman" pitchFamily="18" charset="0"/>
                <a:ea typeface="Verdana" panose="020B0604030504040204" pitchFamily="34" charset="0"/>
                <a:cs typeface="Times New Roman" pitchFamily="18" charset="0"/>
              </a:rPr>
              <a:t>Where</a:t>
            </a:r>
            <a:r>
              <a:rPr lang="en-IN" sz="2800" b="1" dirty="0">
                <a:latin typeface="Times New Roman" panose="02020603050405020304" pitchFamily="18" charset="0"/>
                <a:ea typeface="Verdana" panose="020B0604030504040204" pitchFamily="34" charset="0"/>
                <a:cs typeface="Times New Roman" panose="02020603050405020304" pitchFamily="18" charset="0"/>
              </a:rPr>
              <a:t>: </a:t>
            </a:r>
            <a:r>
              <a:rPr lang="en-US" sz="2800" dirty="0">
                <a:latin typeface="Times New Roman" panose="02020603050405020304" pitchFamily="18" charset="0"/>
                <a:cs typeface="Times New Roman" panose="02020603050405020304" pitchFamily="18" charset="0"/>
              </a:rPr>
              <a:t>Wireless charging pads installed in parking spaces or garages can charge electric vehicles without plugging in </a:t>
            </a:r>
            <a:r>
              <a:rPr lang="en-US" sz="2800" dirty="0" smtClean="0">
                <a:latin typeface="Times New Roman" panose="02020603050405020304" pitchFamily="18" charset="0"/>
                <a:cs typeface="Times New Roman" panose="02020603050405020304" pitchFamily="18" charset="0"/>
              </a:rPr>
              <a:t>cables</a:t>
            </a:r>
            <a:endParaRPr lang="en-IN" sz="2800" dirty="0">
              <a:latin typeface="Times New Roman" panose="02020603050405020304" pitchFamily="18" charset="0"/>
              <a:ea typeface="Verdana" panose="020B0604030504040204" pitchFamily="34" charset="0"/>
              <a:cs typeface="Times New Roman" panose="02020603050405020304" pitchFamily="18" charset="0"/>
            </a:endParaRPr>
          </a:p>
          <a:p>
            <a:pPr marR="0" lvl="0" rtl="0">
              <a:lnSpc>
                <a:spcPct val="100000"/>
              </a:lnSpc>
              <a:spcBef>
                <a:spcPts val="0"/>
              </a:spcBef>
              <a:spcAft>
                <a:spcPts val="0"/>
              </a:spcAft>
            </a:pPr>
            <a:endParaRPr lang="en-IN" sz="2800" dirty="0">
              <a:latin typeface="Times New Roman" panose="02020603050405020304" pitchFamily="18" charset="0"/>
              <a:ea typeface="Verdana" panose="020B0604030504040204" pitchFamily="34" charset="0"/>
              <a:cs typeface="Times New Roman" panose="02020603050405020304" pitchFamily="18" charset="0"/>
            </a:endParaRPr>
          </a:p>
          <a:p>
            <a:r>
              <a:rPr lang="en-IN" sz="2800" b="1" dirty="0" smtClean="0">
                <a:latin typeface="Times New Roman" pitchFamily="18" charset="0"/>
                <a:ea typeface="Verdana" panose="020B0604030504040204" pitchFamily="34" charset="0"/>
                <a:cs typeface="Times New Roman" pitchFamily="18" charset="0"/>
              </a:rPr>
              <a:t>When</a:t>
            </a:r>
            <a:r>
              <a:rPr lang="en-IN" sz="2800" b="1" dirty="0">
                <a:latin typeface="Times New Roman" pitchFamily="18" charset="0"/>
                <a:ea typeface="Verdana" panose="020B0604030504040204" pitchFamily="34" charset="0"/>
                <a:cs typeface="Times New Roman" pitchFamily="18" charset="0"/>
              </a:rPr>
              <a:t>: </a:t>
            </a:r>
            <a:r>
              <a:rPr lang="en-IN" sz="2800" dirty="0">
                <a:latin typeface="Times New Roman" pitchFamily="18" charset="0"/>
                <a:ea typeface="Verdana" panose="020B0604030504040204" pitchFamily="34" charset="0"/>
                <a:cs typeface="Times New Roman" pitchFamily="18" charset="0"/>
              </a:rPr>
              <a:t>On-going process </a:t>
            </a:r>
          </a:p>
          <a:p>
            <a:pPr marR="0" lvl="0" rtl="0">
              <a:lnSpc>
                <a:spcPct val="100000"/>
              </a:lnSpc>
              <a:spcBef>
                <a:spcPts val="0"/>
              </a:spcBef>
              <a:spcAft>
                <a:spcPts val="0"/>
              </a:spcAft>
            </a:pPr>
            <a:endParaRPr lang="en-IN" sz="2800" dirty="0">
              <a:latin typeface="Times New Roman" pitchFamily="18" charset="0"/>
              <a:ea typeface="Verdana" panose="020B0604030504040204" pitchFamily="34" charset="0"/>
              <a:cs typeface="Times New Roman" pitchFamily="18" charset="0"/>
            </a:endParaRPr>
          </a:p>
          <a:p>
            <a:pPr marR="0" lvl="0" rtl="0">
              <a:lnSpc>
                <a:spcPct val="100000"/>
              </a:lnSpc>
              <a:spcBef>
                <a:spcPts val="0"/>
              </a:spcBef>
              <a:spcAft>
                <a:spcPts val="0"/>
              </a:spcAft>
            </a:pPr>
            <a:endParaRPr lang="en-IN" sz="2800"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sz="2800"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12</a:t>
            </a:fld>
            <a:endParaRPr lang="en-US" dirty="0"/>
          </a:p>
        </p:txBody>
      </p:sp>
      <p:pic>
        <p:nvPicPr>
          <p:cNvPr id="4" name="Picture 3"/>
          <p:cNvPicPr>
            <a:picLocks noChangeAspect="1"/>
          </p:cNvPicPr>
          <p:nvPr/>
        </p:nvPicPr>
        <p:blipFill>
          <a:blip r:embed="rId2"/>
          <a:stretch>
            <a:fillRect/>
          </a:stretch>
        </p:blipFill>
        <p:spPr>
          <a:xfrm>
            <a:off x="8473440" y="0"/>
            <a:ext cx="3623310" cy="2070463"/>
          </a:xfrm>
          <a:prstGeom prst="rect">
            <a:avLst/>
          </a:prstGeom>
        </p:spPr>
      </p:pic>
      <p:sp>
        <p:nvSpPr>
          <p:cNvPr id="5" name="Picture Placeholder 4"/>
          <p:cNvSpPr>
            <a:spLocks noGrp="1"/>
          </p:cNvSpPr>
          <p:nvPr>
            <p:ph type="pic" idx="2"/>
          </p:nvPr>
        </p:nvSpPr>
        <p:spPr/>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95588" y="104775"/>
            <a:ext cx="6600825" cy="6648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p:cNvSpPr txBox="1"/>
          <p:nvPr/>
        </p:nvSpPr>
        <p:spPr>
          <a:xfrm>
            <a:off x="1344982" y="742843"/>
            <a:ext cx="3535026" cy="584775"/>
          </a:xfrm>
          <a:prstGeom prst="rect">
            <a:avLst/>
          </a:prstGeom>
          <a:noFill/>
        </p:spPr>
        <p:txBody>
          <a:bodyPr wrap="square" rtlCol="0">
            <a:spAutoFit/>
          </a:bodyPr>
          <a:lstStyle/>
          <a:p>
            <a:r>
              <a:rPr lang="en-US" sz="3200" b="1" dirty="0" smtClean="0">
                <a:latin typeface="Times New Roman" pitchFamily="18" charset="0"/>
                <a:cs typeface="Times New Roman" pitchFamily="18" charset="0"/>
              </a:rPr>
              <a:t>Circuit Diagram </a:t>
            </a:r>
            <a:endParaRPr lang="en-US" sz="3200" b="1"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p:cNvSpPr>
            <a:spLocks noGrp="1"/>
          </p:cNvSpPr>
          <p:nvPr>
            <p:ph type="pic" idx="2"/>
          </p:nvPr>
        </p:nvSpPr>
        <p:spPr>
          <a:xfrm>
            <a:off x="1" y="-9331"/>
            <a:ext cx="12192000" cy="6858000"/>
          </a:xfrm>
        </p:spPr>
      </p:sp>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13</a:t>
            </a:fld>
            <a:endParaRPr 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3077" y="2015858"/>
            <a:ext cx="5798392" cy="3705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593077" y="895739"/>
            <a:ext cx="10696964" cy="461665"/>
          </a:xfrm>
          <a:prstGeom prst="rect">
            <a:avLst/>
          </a:prstGeom>
          <a:noFill/>
        </p:spPr>
        <p:txBody>
          <a:bodyPr wrap="square" rtlCol="0">
            <a:spAutoFit/>
          </a:bodyPr>
          <a:lstStyle/>
          <a:p>
            <a:r>
              <a:rPr lang="en-US" sz="2400" b="1" dirty="0" smtClean="0"/>
              <a:t>Coil Design and Misalignment of the Transmitter and Reception coils </a:t>
            </a:r>
            <a:endParaRPr lang="en-US" sz="2400" b="1"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40343" y="1911025"/>
            <a:ext cx="6450012" cy="391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7245437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14</a:t>
            </a:fld>
            <a:endParaRPr lang="en-US" dirty="0"/>
          </a:p>
        </p:txBody>
      </p:sp>
      <p:sp>
        <p:nvSpPr>
          <p:cNvPr id="4" name="Google Shape;125;p3"/>
          <p:cNvSpPr txBox="1"/>
          <p:nvPr/>
        </p:nvSpPr>
        <p:spPr>
          <a:xfrm>
            <a:off x="1000124" y="232275"/>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400"/>
              <a:buFont typeface="Arial" panose="020B0604020202020204"/>
              <a:buNone/>
            </a:pPr>
            <a:r>
              <a:rPr lang="en-US" sz="2400" b="1" i="0" u="none" strike="noStrike" cap="none" dirty="0">
                <a:solidFill>
                  <a:srgbClr val="000000"/>
                </a:solidFill>
                <a:latin typeface="Montserrat" panose="00000500000000000000"/>
                <a:ea typeface="Montserrat" panose="00000500000000000000"/>
                <a:cs typeface="Montserrat" panose="00000500000000000000"/>
                <a:sym typeface="Montserrat" panose="00000500000000000000"/>
              </a:rPr>
              <a:t>Use Cases &amp; Testing</a:t>
            </a:r>
            <a:endParaRPr lang="en-US" sz="1400" b="0" i="0" u="none" strike="noStrike" cap="none" dirty="0">
              <a:solidFill>
                <a:srgbClr val="000000"/>
              </a:solidFill>
              <a:latin typeface="Arial" panose="020B0604020202020204"/>
              <a:ea typeface="Arial" panose="020B0604020202020204"/>
              <a:cs typeface="Arial" panose="020B0604020202020204"/>
              <a:sym typeface="Arial" panose="020B0604020202020204"/>
            </a:endParaRPr>
          </a:p>
        </p:txBody>
      </p:sp>
      <p:sp>
        <p:nvSpPr>
          <p:cNvPr id="5" name="Google Shape;125;p3"/>
          <p:cNvSpPr txBox="1"/>
          <p:nvPr/>
        </p:nvSpPr>
        <p:spPr>
          <a:xfrm>
            <a:off x="316292" y="757114"/>
            <a:ext cx="5779707" cy="5735761"/>
          </a:xfrm>
          <a:prstGeom prst="rect">
            <a:avLst/>
          </a:prstGeom>
          <a:noFill/>
          <a:ln>
            <a:noFill/>
          </a:ln>
        </p:spPr>
        <p:txBody>
          <a:bodyPr spcFirstLastPara="1" wrap="square" lIns="91425" tIns="45700" rIns="91425" bIns="45700" anchor="t" anchorCtr="0">
            <a:noAutofit/>
          </a:bodyPr>
          <a:lstStyle/>
          <a:p>
            <a:pPr marL="0" marR="0" lvl="0" indent="0" rtl="0">
              <a:lnSpc>
                <a:spcPct val="100000"/>
              </a:lnSpc>
              <a:spcBef>
                <a:spcPts val="0"/>
              </a:spcBef>
              <a:spcAft>
                <a:spcPts val="0"/>
              </a:spcAft>
              <a:buNone/>
            </a:pPr>
            <a:r>
              <a:rPr lang="en-IN" sz="1600" b="1" dirty="0">
                <a:latin typeface="Times New Roman" pitchFamily="18" charset="0"/>
                <a:ea typeface="Verdana" panose="020B0604030504040204" pitchFamily="34" charset="0"/>
                <a:cs typeface="Times New Roman" pitchFamily="18" charset="0"/>
              </a:rPr>
              <a:t>Use Cases</a:t>
            </a:r>
          </a:p>
          <a:p>
            <a:pPr marL="0" marR="0" lvl="0" indent="0" rtl="0">
              <a:lnSpc>
                <a:spcPct val="100000"/>
              </a:lnSpc>
              <a:spcBef>
                <a:spcPts val="0"/>
              </a:spcBef>
              <a:spcAft>
                <a:spcPts val="0"/>
              </a:spcAft>
              <a:buNone/>
            </a:pPr>
            <a:endParaRPr lang="en-IN" sz="1600" b="1" dirty="0">
              <a:latin typeface="Times New Roman" pitchFamily="18" charset="0"/>
              <a:ea typeface="Verdana" panose="020B0604030504040204" pitchFamily="34" charset="0"/>
              <a:cs typeface="Times New Roman" pitchFamily="18" charset="0"/>
            </a:endParaRPr>
          </a:p>
          <a:p>
            <a:pPr marL="285750" marR="0" lvl="0" indent="-285750" rtl="0">
              <a:lnSpc>
                <a:spcPct val="100000"/>
              </a:lnSpc>
              <a:spcBef>
                <a:spcPts val="0"/>
              </a:spcBef>
              <a:spcAft>
                <a:spcPts val="0"/>
              </a:spcAft>
              <a:buFont typeface="Wingdings" panose="05000000000000000000" pitchFamily="2" charset="2"/>
              <a:buChar char="Ø"/>
            </a:pPr>
            <a:r>
              <a:rPr lang="en-IN" sz="1600" b="1" dirty="0">
                <a:latin typeface="Times New Roman" pitchFamily="18" charset="0"/>
                <a:ea typeface="Verdana" panose="020B0604030504040204" pitchFamily="34" charset="0"/>
                <a:cs typeface="Times New Roman" pitchFamily="18" charset="0"/>
              </a:rPr>
              <a:t>Convenience for EV Owners:</a:t>
            </a:r>
          </a:p>
          <a:p>
            <a:pPr marR="0" lvl="0" rtl="0">
              <a:lnSpc>
                <a:spcPct val="100000"/>
              </a:lnSpc>
              <a:spcBef>
                <a:spcPts val="0"/>
              </a:spcBef>
              <a:spcAft>
                <a:spcPts val="0"/>
              </a:spcAft>
            </a:pPr>
            <a:r>
              <a:rPr lang="en-IN" sz="1600" b="1" dirty="0">
                <a:latin typeface="Times New Roman" pitchFamily="18" charset="0"/>
                <a:ea typeface="Verdana" panose="020B0604030504040204" pitchFamily="34" charset="0"/>
                <a:cs typeface="Times New Roman" pitchFamily="18" charset="0"/>
              </a:rPr>
              <a:t>     </a:t>
            </a:r>
            <a:r>
              <a:rPr lang="en-IN" sz="1600" dirty="0">
                <a:latin typeface="Times New Roman" pitchFamily="18" charset="0"/>
                <a:ea typeface="Verdana" panose="020B0604030504040204" pitchFamily="34" charset="0"/>
                <a:cs typeface="Times New Roman" pitchFamily="18" charset="0"/>
              </a:rPr>
              <a:t>Home charging &amp; Public charging.</a:t>
            </a:r>
            <a:endParaRPr lang="en-IN" sz="1600" b="1" dirty="0">
              <a:latin typeface="Times New Roman" pitchFamily="18" charset="0"/>
              <a:ea typeface="Verdana" panose="020B0604030504040204" pitchFamily="34" charset="0"/>
              <a:cs typeface="Times New Roman" pitchFamily="18" charset="0"/>
            </a:endParaRPr>
          </a:p>
          <a:p>
            <a:pPr marL="285750" marR="0" lvl="0" indent="-285750" rtl="0">
              <a:lnSpc>
                <a:spcPct val="100000"/>
              </a:lnSpc>
              <a:spcBef>
                <a:spcPts val="0"/>
              </a:spcBef>
              <a:spcAft>
                <a:spcPts val="0"/>
              </a:spcAft>
              <a:buFont typeface="Wingdings" panose="05000000000000000000" pitchFamily="2" charset="2"/>
              <a:buChar char="Ø"/>
            </a:pPr>
            <a:r>
              <a:rPr lang="en-IN" sz="1600" b="1" dirty="0">
                <a:latin typeface="Times New Roman" pitchFamily="18" charset="0"/>
                <a:ea typeface="Verdana" panose="020B0604030504040204" pitchFamily="34" charset="0"/>
                <a:cs typeface="Times New Roman" pitchFamily="18" charset="0"/>
              </a:rPr>
              <a:t>Autonomous Vehicles:</a:t>
            </a:r>
            <a:endParaRPr lang="en-IN" sz="1600" dirty="0">
              <a:latin typeface="Times New Roman" pitchFamily="18" charset="0"/>
              <a:ea typeface="Verdana" panose="020B0604030504040204" pitchFamily="34" charset="0"/>
              <a:cs typeface="Times New Roman" pitchFamily="18" charset="0"/>
            </a:endParaRPr>
          </a:p>
          <a:p>
            <a:pPr lvl="0"/>
            <a:r>
              <a:rPr lang="en-US" sz="1600" dirty="0">
                <a:latin typeface="Times New Roman" pitchFamily="18" charset="0"/>
                <a:ea typeface="Verdana" panose="020B0604030504040204" pitchFamily="34" charset="0"/>
                <a:cs typeface="Times New Roman" pitchFamily="18" charset="0"/>
              </a:rPr>
              <a:t>     Autonomous vehicles could park themselves over charging</a:t>
            </a:r>
          </a:p>
          <a:p>
            <a:pPr lvl="0"/>
            <a:r>
              <a:rPr lang="en-US" sz="1600" dirty="0">
                <a:latin typeface="Times New Roman" pitchFamily="18" charset="0"/>
                <a:ea typeface="Verdana" panose="020B0604030504040204" pitchFamily="34" charset="0"/>
                <a:cs typeface="Times New Roman" pitchFamily="18" charset="0"/>
              </a:rPr>
              <a:t>     pads for refueling.</a:t>
            </a:r>
            <a:endParaRPr lang="en-IN" sz="1600" b="1" dirty="0">
              <a:latin typeface="Times New Roman" pitchFamily="18" charset="0"/>
              <a:ea typeface="Verdana" panose="020B0604030504040204" pitchFamily="34" charset="0"/>
              <a:cs typeface="Times New Roman" pitchFamily="18" charset="0"/>
            </a:endParaRPr>
          </a:p>
          <a:p>
            <a:pPr marL="285750" marR="0" lvl="0" indent="-285750" rtl="0">
              <a:lnSpc>
                <a:spcPct val="100000"/>
              </a:lnSpc>
              <a:spcBef>
                <a:spcPts val="0"/>
              </a:spcBef>
              <a:spcAft>
                <a:spcPts val="0"/>
              </a:spcAft>
              <a:buFont typeface="Wingdings" panose="05000000000000000000" pitchFamily="2" charset="2"/>
              <a:buChar char="Ø"/>
            </a:pPr>
            <a:r>
              <a:rPr lang="en-IN" sz="1600" b="1" dirty="0">
                <a:latin typeface="Times New Roman" pitchFamily="18" charset="0"/>
                <a:ea typeface="Verdana" panose="020B0604030504040204" pitchFamily="34" charset="0"/>
                <a:cs typeface="Times New Roman" pitchFamily="18" charset="0"/>
              </a:rPr>
              <a:t>Fleet Management (Taxis ,Buses ,Delivery Vehicles )</a:t>
            </a:r>
          </a:p>
          <a:p>
            <a:pPr lvl="0"/>
            <a:r>
              <a:rPr lang="en-IN" sz="1600" b="1" dirty="0">
                <a:latin typeface="Times New Roman" pitchFamily="18" charset="0"/>
                <a:ea typeface="Verdana" panose="020B0604030504040204" pitchFamily="34" charset="0"/>
                <a:cs typeface="Times New Roman" pitchFamily="18" charset="0"/>
              </a:rPr>
              <a:t>     </a:t>
            </a:r>
            <a:r>
              <a:rPr lang="en-US" sz="1600" dirty="0">
                <a:latin typeface="Times New Roman" pitchFamily="18" charset="0"/>
                <a:ea typeface="Verdana" panose="020B0604030504040204" pitchFamily="34" charset="0"/>
                <a:cs typeface="Times New Roman" pitchFamily="18" charset="0"/>
              </a:rPr>
              <a:t>Fleet operators can benefit from wireless charging as it      </a:t>
            </a:r>
          </a:p>
          <a:p>
            <a:pPr lvl="0"/>
            <a:r>
              <a:rPr lang="en-US" sz="1600" dirty="0">
                <a:latin typeface="Times New Roman" pitchFamily="18" charset="0"/>
                <a:ea typeface="Verdana" panose="020B0604030504040204" pitchFamily="34" charset="0"/>
                <a:cs typeface="Times New Roman" pitchFamily="18" charset="0"/>
              </a:rPr>
              <a:t>     simplifies  the charging process for large numbers of         </a:t>
            </a:r>
          </a:p>
          <a:p>
            <a:pPr lvl="0"/>
            <a:r>
              <a:rPr lang="en-US" sz="1600" dirty="0">
                <a:latin typeface="Times New Roman" pitchFamily="18" charset="0"/>
                <a:ea typeface="Verdana" panose="020B0604030504040204" pitchFamily="34" charset="0"/>
                <a:cs typeface="Times New Roman" pitchFamily="18" charset="0"/>
              </a:rPr>
              <a:t>     vehicles(could charge throughout the day in between their</a:t>
            </a:r>
          </a:p>
          <a:p>
            <a:pPr lvl="0"/>
            <a:r>
              <a:rPr lang="en-US" sz="1600" dirty="0">
                <a:latin typeface="Times New Roman" pitchFamily="18" charset="0"/>
                <a:ea typeface="Verdana" panose="020B0604030504040204" pitchFamily="34" charset="0"/>
                <a:cs typeface="Times New Roman" pitchFamily="18" charset="0"/>
              </a:rPr>
              <a:t>     routes while parked.)</a:t>
            </a:r>
            <a:endParaRPr lang="en-IN" sz="1600" b="1" dirty="0">
              <a:latin typeface="Times New Roman" pitchFamily="18" charset="0"/>
              <a:ea typeface="Verdana" panose="020B0604030504040204" pitchFamily="34" charset="0"/>
              <a:cs typeface="Times New Roman" pitchFamily="18" charset="0"/>
            </a:endParaRPr>
          </a:p>
          <a:p>
            <a:pPr marL="285750" marR="0" lvl="0" indent="-285750" rtl="0">
              <a:lnSpc>
                <a:spcPct val="100000"/>
              </a:lnSpc>
              <a:spcBef>
                <a:spcPts val="0"/>
              </a:spcBef>
              <a:spcAft>
                <a:spcPts val="0"/>
              </a:spcAft>
              <a:buFont typeface="Wingdings" panose="05000000000000000000" pitchFamily="2" charset="2"/>
              <a:buChar char="Ø"/>
            </a:pPr>
            <a:r>
              <a:rPr lang="en-IN" sz="1600" b="1" dirty="0">
                <a:latin typeface="Times New Roman" pitchFamily="18" charset="0"/>
                <a:ea typeface="Verdana" panose="020B0604030504040204" pitchFamily="34" charset="0"/>
                <a:cs typeface="Times New Roman" pitchFamily="18" charset="0"/>
              </a:rPr>
              <a:t>Urban Infrastructure Integration </a:t>
            </a:r>
          </a:p>
          <a:p>
            <a:r>
              <a:rPr lang="en-IN" sz="1600" b="1" dirty="0">
                <a:latin typeface="Times New Roman" pitchFamily="18" charset="0"/>
                <a:ea typeface="Verdana" panose="020B0604030504040204" pitchFamily="34" charset="0"/>
                <a:cs typeface="Times New Roman" pitchFamily="18" charset="0"/>
              </a:rPr>
              <a:t>     </a:t>
            </a:r>
            <a:r>
              <a:rPr lang="en-US" sz="1600" kern="100" dirty="0">
                <a:effectLst/>
                <a:latin typeface="Times New Roman" pitchFamily="18" charset="0"/>
                <a:ea typeface="Verdana" panose="020B0604030504040204" pitchFamily="34" charset="0"/>
                <a:cs typeface="Times New Roman" pitchFamily="18" charset="0"/>
              </a:rPr>
              <a:t>Wireless charging technology can be integrated into smart</a:t>
            </a:r>
          </a:p>
          <a:p>
            <a:r>
              <a:rPr lang="en-US" sz="1600" kern="100" dirty="0">
                <a:latin typeface="Times New Roman" pitchFamily="18" charset="0"/>
                <a:ea typeface="Verdana" panose="020B0604030504040204" pitchFamily="34" charset="0"/>
                <a:cs typeface="Times New Roman" pitchFamily="18" charset="0"/>
              </a:rPr>
              <a:t>   </a:t>
            </a:r>
            <a:r>
              <a:rPr lang="en-US" sz="1600" kern="100" dirty="0">
                <a:effectLst/>
                <a:latin typeface="Times New Roman" pitchFamily="18" charset="0"/>
                <a:ea typeface="Verdana" panose="020B0604030504040204" pitchFamily="34" charset="0"/>
                <a:cs typeface="Times New Roman" pitchFamily="18" charset="0"/>
              </a:rPr>
              <a:t>  city infrastructure. Public parking spaces, curbsides, and</a:t>
            </a:r>
          </a:p>
          <a:p>
            <a:r>
              <a:rPr lang="en-US" sz="1600" kern="100" dirty="0">
                <a:latin typeface="Times New Roman" pitchFamily="18" charset="0"/>
                <a:ea typeface="Verdana" panose="020B0604030504040204" pitchFamily="34" charset="0"/>
                <a:cs typeface="Times New Roman" pitchFamily="18" charset="0"/>
              </a:rPr>
              <a:t>    </a:t>
            </a:r>
            <a:r>
              <a:rPr lang="en-US" sz="1600" kern="100" dirty="0">
                <a:effectLst/>
                <a:latin typeface="Times New Roman" pitchFamily="18" charset="0"/>
                <a:ea typeface="Verdana" panose="020B0604030504040204" pitchFamily="34" charset="0"/>
                <a:cs typeface="Times New Roman" pitchFamily="18" charset="0"/>
              </a:rPr>
              <a:t> traffic signals could include wireless charging pads,</a:t>
            </a:r>
          </a:p>
          <a:p>
            <a:r>
              <a:rPr lang="en-US" sz="1600" kern="100" dirty="0">
                <a:latin typeface="Times New Roman" pitchFamily="18" charset="0"/>
                <a:ea typeface="Verdana" panose="020B0604030504040204" pitchFamily="34" charset="0"/>
                <a:cs typeface="Times New Roman" pitchFamily="18" charset="0"/>
              </a:rPr>
              <a:t>   </a:t>
            </a:r>
            <a:r>
              <a:rPr lang="en-US" sz="1600" kern="100" dirty="0">
                <a:effectLst/>
                <a:latin typeface="Times New Roman" pitchFamily="18" charset="0"/>
                <a:ea typeface="Verdana" panose="020B0604030504040204" pitchFamily="34" charset="0"/>
                <a:cs typeface="Times New Roman" pitchFamily="18" charset="0"/>
              </a:rPr>
              <a:t>  enabling vehicles to recharge while parked or waiting at</a:t>
            </a:r>
          </a:p>
          <a:p>
            <a:r>
              <a:rPr lang="en-US" sz="1600" kern="100" dirty="0">
                <a:latin typeface="Times New Roman" pitchFamily="18" charset="0"/>
                <a:ea typeface="Verdana" panose="020B0604030504040204" pitchFamily="34" charset="0"/>
                <a:cs typeface="Times New Roman" pitchFamily="18" charset="0"/>
              </a:rPr>
              <a:t>   </a:t>
            </a:r>
            <a:r>
              <a:rPr lang="en-US" sz="1600" kern="100" dirty="0">
                <a:effectLst/>
                <a:latin typeface="Times New Roman" pitchFamily="18" charset="0"/>
                <a:ea typeface="Verdana" panose="020B0604030504040204" pitchFamily="34" charset="0"/>
                <a:cs typeface="Times New Roman" pitchFamily="18" charset="0"/>
              </a:rPr>
              <a:t>  signals.</a:t>
            </a:r>
            <a:endParaRPr lang="en-IN" sz="1600" kern="100" dirty="0">
              <a:effectLst/>
              <a:latin typeface="Times New Roman" pitchFamily="18" charset="0"/>
              <a:ea typeface="Verdana" panose="020B0604030504040204" pitchFamily="34" charset="0"/>
              <a:cs typeface="Times New Roman" pitchFamily="18" charset="0"/>
            </a:endParaRPr>
          </a:p>
          <a:p>
            <a:pPr marL="285750" indent="-285750">
              <a:buFont typeface="Wingdings" panose="05000000000000000000" pitchFamily="2" charset="2"/>
              <a:buChar char="Ø"/>
            </a:pPr>
            <a:r>
              <a:rPr lang="en-IN" sz="1600" b="1" kern="100" dirty="0">
                <a:effectLst/>
                <a:latin typeface="Times New Roman" pitchFamily="18" charset="0"/>
                <a:ea typeface="Verdana" panose="020B0604030504040204" pitchFamily="34" charset="0"/>
                <a:cs typeface="Times New Roman" pitchFamily="18" charset="0"/>
              </a:rPr>
              <a:t>Commercial and Industrial Application</a:t>
            </a:r>
          </a:p>
          <a:p>
            <a:pPr>
              <a:lnSpc>
                <a:spcPct val="107000"/>
              </a:lnSpc>
              <a:spcAft>
                <a:spcPts val="800"/>
              </a:spcAft>
            </a:pPr>
            <a:r>
              <a:rPr lang="en-IN" sz="1600" b="1" kern="100" dirty="0">
                <a:latin typeface="Times New Roman" pitchFamily="18" charset="0"/>
                <a:ea typeface="Verdana" panose="020B0604030504040204" pitchFamily="34" charset="0"/>
                <a:cs typeface="Times New Roman" pitchFamily="18" charset="0"/>
              </a:rPr>
              <a:t>    </a:t>
            </a:r>
            <a:r>
              <a:rPr lang="en-US" sz="1600" kern="100" dirty="0">
                <a:effectLst/>
                <a:latin typeface="Times New Roman" pitchFamily="18" charset="0"/>
                <a:ea typeface="Verdana" panose="020B0604030504040204" pitchFamily="34" charset="0"/>
                <a:cs typeface="Times New Roman" pitchFamily="18" charset="0"/>
              </a:rPr>
              <a:t>Industrial vehicles, like forklifts, trucks, or construction</a:t>
            </a:r>
            <a:r>
              <a:rPr lang="en-US" sz="1600" kern="100" dirty="0">
                <a:latin typeface="Times New Roman" pitchFamily="18" charset="0"/>
                <a:ea typeface="Verdana" panose="020B0604030504040204" pitchFamily="34" charset="0"/>
                <a:cs typeface="Times New Roman" pitchFamily="18" charset="0"/>
              </a:rPr>
              <a:t>                                                                                                                                                             </a:t>
            </a:r>
            <a:r>
              <a:rPr lang="en-US" sz="1600" kern="100" dirty="0">
                <a:effectLst/>
                <a:latin typeface="Times New Roman" pitchFamily="18" charset="0"/>
                <a:ea typeface="Verdana" panose="020B0604030504040204" pitchFamily="34" charset="0"/>
                <a:cs typeface="Times New Roman" pitchFamily="18" charset="0"/>
              </a:rPr>
              <a:t>                  </a:t>
            </a:r>
            <a:r>
              <a:rPr lang="en-US" sz="1600" kern="100" dirty="0" err="1">
                <a:effectLst/>
                <a:latin typeface="Times New Roman" pitchFamily="18" charset="0"/>
                <a:ea typeface="Verdana" panose="020B0604030504040204" pitchFamily="34" charset="0"/>
                <a:cs typeface="Times New Roman" pitchFamily="18" charset="0"/>
              </a:rPr>
              <a:t>equipment,could</a:t>
            </a:r>
            <a:r>
              <a:rPr lang="en-US" sz="1600" kern="100" dirty="0">
                <a:effectLst/>
                <a:latin typeface="Times New Roman" pitchFamily="18" charset="0"/>
                <a:ea typeface="Verdana" panose="020B0604030504040204" pitchFamily="34" charset="0"/>
                <a:cs typeface="Times New Roman" pitchFamily="18" charset="0"/>
              </a:rPr>
              <a:t> use wireless charging to keep their batteries topped up during idle periods or while on break, enhancing productivity and reducing downtime</a:t>
            </a: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  </a:t>
            </a:r>
          </a:p>
          <a:p>
            <a:pPr>
              <a:lnSpc>
                <a:spcPct val="107000"/>
              </a:lnSpc>
              <a:spcAft>
                <a:spcPts val="800"/>
              </a:spcAft>
            </a:pPr>
            <a:endParaRPr lang="en-IN" sz="1200" kern="100" dirty="0">
              <a:effectLst/>
              <a:latin typeface="Calibri" panose="020F0502020204030204" pitchFamily="34" charset="0"/>
              <a:ea typeface="Calibri" panose="020F0502020204030204" pitchFamily="34" charset="0"/>
              <a:cs typeface="Times New Roman" panose="02020603050405020304" pitchFamily="18" charset="0"/>
            </a:endParaRPr>
          </a:p>
          <a:p>
            <a:pPr lvl="0"/>
            <a:endParaRPr lang="en-IN" sz="1200" dirty="0">
              <a:latin typeface="Verdana" panose="020B0604030504040204" pitchFamily="34" charset="0"/>
              <a:ea typeface="Verdana" panose="020B0604030504040204" pitchFamily="34" charset="0"/>
            </a:endParaRPr>
          </a:p>
        </p:txBody>
      </p:sp>
      <p:sp>
        <p:nvSpPr>
          <p:cNvPr id="2" name="Google Shape;125;p3"/>
          <p:cNvSpPr txBox="1"/>
          <p:nvPr/>
        </p:nvSpPr>
        <p:spPr>
          <a:xfrm>
            <a:off x="6213988" y="757114"/>
            <a:ext cx="5761704" cy="5735761"/>
          </a:xfrm>
          <a:prstGeom prst="rect">
            <a:avLst/>
          </a:prstGeom>
          <a:noFill/>
          <a:ln>
            <a:noFill/>
          </a:ln>
        </p:spPr>
        <p:txBody>
          <a:bodyPr spcFirstLastPara="1" wrap="square" lIns="91425" tIns="45700" rIns="91425" bIns="45700" anchor="t" anchorCtr="0">
            <a:noAutofit/>
          </a:bodyPr>
          <a:lstStyle/>
          <a:p>
            <a:pPr marL="0" marR="0" lvl="0" indent="0" rtl="0">
              <a:lnSpc>
                <a:spcPct val="100000"/>
              </a:lnSpc>
              <a:spcBef>
                <a:spcPts val="0"/>
              </a:spcBef>
              <a:spcAft>
                <a:spcPts val="0"/>
              </a:spcAft>
              <a:buNone/>
            </a:pPr>
            <a:r>
              <a:rPr lang="en-IN" sz="1600" b="1" dirty="0">
                <a:latin typeface="Times New Roman" pitchFamily="18" charset="0"/>
                <a:ea typeface="Verdana" panose="020B0604030504040204" pitchFamily="34" charset="0"/>
                <a:cs typeface="Times New Roman" pitchFamily="18" charset="0"/>
              </a:rPr>
              <a:t>Test </a:t>
            </a:r>
            <a:r>
              <a:rPr lang="en-IN" sz="1600" b="1" dirty="0" smtClean="0">
                <a:latin typeface="Times New Roman" pitchFamily="18" charset="0"/>
                <a:ea typeface="Verdana" panose="020B0604030504040204" pitchFamily="34" charset="0"/>
                <a:cs typeface="Times New Roman" pitchFamily="18" charset="0"/>
              </a:rPr>
              <a:t>Cases</a:t>
            </a:r>
          </a:p>
          <a:p>
            <a:pPr marL="0" marR="0" lvl="0" indent="0" rtl="0">
              <a:lnSpc>
                <a:spcPct val="100000"/>
              </a:lnSpc>
              <a:spcBef>
                <a:spcPts val="0"/>
              </a:spcBef>
              <a:spcAft>
                <a:spcPts val="0"/>
              </a:spcAft>
              <a:buNone/>
            </a:pPr>
            <a:r>
              <a:rPr lang="en-IN" b="1" dirty="0" smtClean="0">
                <a:latin typeface="Times New Roman" pitchFamily="18" charset="0"/>
                <a:ea typeface="Verdana" panose="020B0604030504040204" pitchFamily="34" charset="0"/>
                <a:cs typeface="Times New Roman" pitchFamily="18" charset="0"/>
              </a:rPr>
              <a:t> </a:t>
            </a:r>
            <a:endParaRPr lang="en-IN" b="1" dirty="0">
              <a:latin typeface="Times New Roman" pitchFamily="18" charset="0"/>
              <a:ea typeface="Verdana" panose="020B0604030504040204" pitchFamily="34" charset="0"/>
              <a:cs typeface="Times New Roman" pitchFamily="18" charset="0"/>
            </a:endParaRPr>
          </a:p>
          <a:p>
            <a:pPr marL="285750" marR="0" lvl="0" indent="-285750" rtl="0">
              <a:lnSpc>
                <a:spcPct val="100000"/>
              </a:lnSpc>
              <a:spcBef>
                <a:spcPts val="0"/>
              </a:spcBef>
              <a:spcAft>
                <a:spcPts val="0"/>
              </a:spcAft>
              <a:buFont typeface="Wingdings" panose="05000000000000000000" pitchFamily="2" charset="2"/>
              <a:buChar char="Ø"/>
            </a:pPr>
            <a:r>
              <a:rPr lang="en-IN" b="1" dirty="0">
                <a:latin typeface="Times New Roman" pitchFamily="18" charset="0"/>
                <a:ea typeface="Verdana" panose="020B0604030504040204" pitchFamily="34" charset="0"/>
                <a:cs typeface="Times New Roman" pitchFamily="18" charset="0"/>
              </a:rPr>
              <a:t>Efficiency and Energy Loss Evaluation </a:t>
            </a:r>
          </a:p>
          <a:p>
            <a:pPr marR="0" lvl="0" rtl="0">
              <a:lnSpc>
                <a:spcPct val="100000"/>
              </a:lnSpc>
              <a:spcBef>
                <a:spcPts val="0"/>
              </a:spcBef>
              <a:spcAft>
                <a:spcPts val="0"/>
              </a:spcAft>
            </a:pPr>
            <a:r>
              <a:rPr lang="en-US" dirty="0">
                <a:latin typeface="Times New Roman" pitchFamily="18" charset="0"/>
                <a:ea typeface="Verdana" panose="020B0604030504040204" pitchFamily="34" charset="0"/>
                <a:cs typeface="Times New Roman" pitchFamily="18" charset="0"/>
              </a:rPr>
              <a:t>Wireless charging typically has more energy losses than wired charging, making efficiency testing essential. Key factors include energy transfer rates, distance, and power losses.</a:t>
            </a:r>
            <a:endParaRPr lang="en-IN" dirty="0">
              <a:latin typeface="Times New Roman" pitchFamily="18" charset="0"/>
              <a:ea typeface="Verdana" panose="020B0604030504040204" pitchFamily="34" charset="0"/>
              <a:cs typeface="Times New Roman" pitchFamily="18" charset="0"/>
            </a:endParaRPr>
          </a:p>
          <a:p>
            <a:pPr marL="285750" marR="0" lvl="0" indent="-285750" rtl="0">
              <a:lnSpc>
                <a:spcPct val="100000"/>
              </a:lnSpc>
              <a:spcBef>
                <a:spcPts val="0"/>
              </a:spcBef>
              <a:spcAft>
                <a:spcPts val="0"/>
              </a:spcAft>
              <a:buFont typeface="Wingdings" panose="05000000000000000000" pitchFamily="2" charset="2"/>
              <a:buChar char="Ø"/>
            </a:pPr>
            <a:r>
              <a:rPr lang="en-IN" b="1" dirty="0">
                <a:latin typeface="Times New Roman" pitchFamily="18" charset="0"/>
                <a:ea typeface="Verdana" panose="020B0604030504040204" pitchFamily="34" charset="0"/>
                <a:cs typeface="Times New Roman" pitchFamily="18" charset="0"/>
              </a:rPr>
              <a:t>Alignment Sensitivity </a:t>
            </a:r>
          </a:p>
          <a:p>
            <a:pPr marR="0" lvl="0" rtl="0">
              <a:lnSpc>
                <a:spcPct val="100000"/>
              </a:lnSpc>
              <a:spcBef>
                <a:spcPts val="0"/>
              </a:spcBef>
              <a:spcAft>
                <a:spcPts val="0"/>
              </a:spcAft>
            </a:pPr>
            <a:r>
              <a:rPr lang="en-US" dirty="0">
                <a:latin typeface="Times New Roman" pitchFamily="18" charset="0"/>
                <a:ea typeface="Verdana" panose="020B0604030504040204" pitchFamily="34" charset="0"/>
                <a:cs typeface="Times New Roman" pitchFamily="18" charset="0"/>
              </a:rPr>
              <a:t>Tests assess how alignment accuracy with the charging pad affects charging performance and how well the system handles misalignment in real-world conditions.</a:t>
            </a:r>
            <a:endParaRPr lang="en-IN" dirty="0">
              <a:latin typeface="Times New Roman" pitchFamily="18" charset="0"/>
              <a:ea typeface="Verdana" panose="020B0604030504040204" pitchFamily="34" charset="0"/>
              <a:cs typeface="Times New Roman" pitchFamily="18" charset="0"/>
            </a:endParaRPr>
          </a:p>
          <a:p>
            <a:pPr marL="285750" marR="0" lvl="0" indent="-285750" rtl="0">
              <a:lnSpc>
                <a:spcPct val="100000"/>
              </a:lnSpc>
              <a:spcBef>
                <a:spcPts val="0"/>
              </a:spcBef>
              <a:spcAft>
                <a:spcPts val="0"/>
              </a:spcAft>
              <a:buFont typeface="Wingdings" panose="05000000000000000000" pitchFamily="2" charset="2"/>
              <a:buChar char="Ø"/>
            </a:pPr>
            <a:r>
              <a:rPr lang="en-IN" b="1" dirty="0">
                <a:latin typeface="Times New Roman" pitchFamily="18" charset="0"/>
                <a:ea typeface="Verdana" panose="020B0604030504040204" pitchFamily="34" charset="0"/>
                <a:cs typeface="Times New Roman" pitchFamily="18" charset="0"/>
              </a:rPr>
              <a:t>Charging Speed and Power output</a:t>
            </a:r>
          </a:p>
          <a:p>
            <a:pPr marR="0" lvl="0" rtl="0">
              <a:lnSpc>
                <a:spcPct val="100000"/>
              </a:lnSpc>
              <a:spcBef>
                <a:spcPts val="0"/>
              </a:spcBef>
              <a:spcAft>
                <a:spcPts val="0"/>
              </a:spcAft>
            </a:pPr>
            <a:r>
              <a:rPr lang="en-IN" dirty="0">
                <a:effectLst/>
                <a:latin typeface="Times New Roman" pitchFamily="18" charset="0"/>
                <a:ea typeface="Calibri" panose="020F0502020204030204" pitchFamily="34" charset="0"/>
                <a:cs typeface="Times New Roman" pitchFamily="18" charset="0"/>
              </a:rPr>
              <a:t>Tests are performed to evaluate how quickly the system can charge different types of EV batteries under real-world conditions</a:t>
            </a:r>
            <a:endParaRPr lang="en-IN" dirty="0">
              <a:latin typeface="Times New Roman" pitchFamily="18" charset="0"/>
              <a:ea typeface="Verdana" panose="020B0604030504040204" pitchFamily="34" charset="0"/>
              <a:cs typeface="Times New Roman" pitchFamily="18" charset="0"/>
            </a:endParaRPr>
          </a:p>
          <a:p>
            <a:pPr marL="285750" marR="0" lvl="0" indent="-285750" rtl="0">
              <a:lnSpc>
                <a:spcPct val="100000"/>
              </a:lnSpc>
              <a:spcBef>
                <a:spcPts val="0"/>
              </a:spcBef>
              <a:spcAft>
                <a:spcPts val="0"/>
              </a:spcAft>
              <a:buFont typeface="Wingdings" panose="05000000000000000000" pitchFamily="2" charset="2"/>
              <a:buChar char="Ø"/>
            </a:pPr>
            <a:r>
              <a:rPr lang="en-IN" b="1" dirty="0">
                <a:latin typeface="Times New Roman" pitchFamily="18" charset="0"/>
                <a:ea typeface="Verdana" panose="020B0604030504040204" pitchFamily="34" charset="0"/>
                <a:cs typeface="Times New Roman" pitchFamily="18" charset="0"/>
              </a:rPr>
              <a:t>Durability and </a:t>
            </a:r>
            <a:r>
              <a:rPr lang="en-US" b="1" dirty="0">
                <a:latin typeface="Times New Roman" pitchFamily="18" charset="0"/>
                <a:ea typeface="Verdana" panose="020B0604030504040204" pitchFamily="34" charset="0"/>
                <a:cs typeface="Times New Roman" pitchFamily="18" charset="0"/>
              </a:rPr>
              <a:t>Reliability </a:t>
            </a:r>
          </a:p>
          <a:p>
            <a:pPr marR="0" lvl="0" rtl="0">
              <a:lnSpc>
                <a:spcPct val="100000"/>
              </a:lnSpc>
              <a:spcBef>
                <a:spcPts val="0"/>
              </a:spcBef>
              <a:spcAft>
                <a:spcPts val="0"/>
              </a:spcAft>
            </a:pPr>
            <a:r>
              <a:rPr lang="en-US" dirty="0">
                <a:latin typeface="Times New Roman" pitchFamily="18" charset="0"/>
                <a:ea typeface="Verdana" panose="020B0604030504040204" pitchFamily="34" charset="0"/>
                <a:cs typeface="Times New Roman" pitchFamily="18" charset="0"/>
              </a:rPr>
              <a:t>Durability tests assess long-term reliability of charging pads, ensuring they withstand weather, dirt, and heavy usage in outdoor public installations.</a:t>
            </a:r>
          </a:p>
          <a:p>
            <a:pPr marL="285750" marR="0" lvl="0" indent="-285750" rtl="0">
              <a:lnSpc>
                <a:spcPct val="100000"/>
              </a:lnSpc>
              <a:spcBef>
                <a:spcPts val="0"/>
              </a:spcBef>
              <a:spcAft>
                <a:spcPts val="0"/>
              </a:spcAft>
              <a:buFont typeface="Wingdings" panose="05000000000000000000" pitchFamily="2" charset="2"/>
              <a:buChar char="Ø"/>
            </a:pPr>
            <a:r>
              <a:rPr lang="en-US" b="1" dirty="0">
                <a:latin typeface="Times New Roman" pitchFamily="18" charset="0"/>
                <a:ea typeface="Verdana" panose="020B0604030504040204" pitchFamily="34" charset="0"/>
                <a:cs typeface="Times New Roman" pitchFamily="18" charset="0"/>
              </a:rPr>
              <a:t>Health and Safety</a:t>
            </a:r>
            <a:endParaRPr lang="en-US" dirty="0">
              <a:latin typeface="Times New Roman" pitchFamily="18" charset="0"/>
              <a:ea typeface="Verdana" panose="020B0604030504040204" pitchFamily="34" charset="0"/>
              <a:cs typeface="Times New Roman" pitchFamily="18" charset="0"/>
            </a:endParaRPr>
          </a:p>
          <a:p>
            <a:pPr marR="0" lvl="0" rtl="0">
              <a:lnSpc>
                <a:spcPct val="100000"/>
              </a:lnSpc>
              <a:spcBef>
                <a:spcPts val="0"/>
              </a:spcBef>
              <a:spcAft>
                <a:spcPts val="0"/>
              </a:spcAft>
            </a:pPr>
            <a:r>
              <a:rPr lang="en-US" dirty="0">
                <a:latin typeface="Times New Roman" pitchFamily="18" charset="0"/>
                <a:ea typeface="Verdana" panose="020B0604030504040204" pitchFamily="34" charset="0"/>
                <a:cs typeface="Times New Roman" pitchFamily="18" charset="0"/>
              </a:rPr>
              <a:t>Tests ensure that electromagnetic fields (EMFs) from wireless charging systems are within safety limits for human exposure and nearby electronic devices.</a:t>
            </a:r>
            <a:r>
              <a:rPr lang="en-US" b="1" dirty="0">
                <a:latin typeface="Times New Roman" pitchFamily="18" charset="0"/>
                <a:ea typeface="Verdana" panose="020B0604030504040204" pitchFamily="34" charset="0"/>
                <a:cs typeface="Times New Roman" pitchFamily="18" charset="0"/>
              </a:rPr>
              <a:t> </a:t>
            </a:r>
          </a:p>
          <a:p>
            <a:pPr marL="285750" marR="0" lvl="0" indent="-285750" rtl="0">
              <a:lnSpc>
                <a:spcPct val="100000"/>
              </a:lnSpc>
              <a:spcBef>
                <a:spcPts val="0"/>
              </a:spcBef>
              <a:spcAft>
                <a:spcPts val="0"/>
              </a:spcAft>
              <a:buFont typeface="Wingdings" panose="05000000000000000000" pitchFamily="2" charset="2"/>
              <a:buChar char="Ø"/>
            </a:pPr>
            <a:r>
              <a:rPr lang="en-US" b="1" dirty="0" err="1">
                <a:latin typeface="Times New Roman" pitchFamily="18" charset="0"/>
                <a:ea typeface="Verdana" panose="020B0604030504040204" pitchFamily="34" charset="0"/>
                <a:cs typeface="Times New Roman" pitchFamily="18" charset="0"/>
              </a:rPr>
              <a:t>Interopera</a:t>
            </a:r>
            <a:r>
              <a:rPr lang="en-IN" b="1" dirty="0" err="1">
                <a:latin typeface="Times New Roman" pitchFamily="18" charset="0"/>
                <a:ea typeface="Verdana" panose="020B0604030504040204" pitchFamily="34" charset="0"/>
                <a:cs typeface="Times New Roman" pitchFamily="18" charset="0"/>
              </a:rPr>
              <a:t>bility</a:t>
            </a:r>
            <a:r>
              <a:rPr lang="en-IN" b="1" dirty="0">
                <a:latin typeface="Times New Roman" pitchFamily="18" charset="0"/>
                <a:ea typeface="Verdana" panose="020B0604030504040204" pitchFamily="34" charset="0"/>
                <a:cs typeface="Times New Roman" pitchFamily="18" charset="0"/>
              </a:rPr>
              <a:t> Across EV Models </a:t>
            </a:r>
            <a:endParaRPr lang="en-IN" dirty="0">
              <a:latin typeface="Times New Roman" pitchFamily="18" charset="0"/>
              <a:ea typeface="Verdana" panose="020B0604030504040204" pitchFamily="34" charset="0"/>
              <a:cs typeface="Times New Roman" pitchFamily="18" charset="0"/>
            </a:endParaRPr>
          </a:p>
          <a:p>
            <a:pPr marR="0" lvl="0" rtl="0">
              <a:lnSpc>
                <a:spcPct val="100000"/>
              </a:lnSpc>
              <a:spcBef>
                <a:spcPts val="0"/>
              </a:spcBef>
              <a:spcAft>
                <a:spcPts val="0"/>
              </a:spcAft>
            </a:pPr>
            <a:r>
              <a:rPr lang="en-US" dirty="0">
                <a:latin typeface="Times New Roman" pitchFamily="18" charset="0"/>
                <a:ea typeface="Verdana" panose="020B0604030504040204" pitchFamily="34" charset="0"/>
                <a:cs typeface="Times New Roman" pitchFamily="18" charset="0"/>
              </a:rPr>
              <a:t>Tests evaluate the compatibility of wireless charging systems across different EV models, battery sizes, and configurations to ensure interoperability.</a:t>
            </a:r>
            <a:endParaRPr lang="en-IN" b="1" dirty="0">
              <a:latin typeface="Times New Roman" pitchFamily="18" charset="0"/>
              <a:ea typeface="Verdana" panose="020B0604030504040204" pitchFamily="34" charset="0"/>
              <a:cs typeface="Times New Roman" pitchFamily="18" charset="0"/>
            </a:endParaRPr>
          </a:p>
          <a:p>
            <a:pPr marL="285750" marR="0" lvl="0" indent="-285750" rtl="0">
              <a:lnSpc>
                <a:spcPct val="100000"/>
              </a:lnSpc>
              <a:spcBef>
                <a:spcPts val="0"/>
              </a:spcBef>
              <a:spcAft>
                <a:spcPts val="0"/>
              </a:spcAft>
              <a:buFont typeface="Wingdings" panose="05000000000000000000" pitchFamily="2" charset="2"/>
              <a:buChar char="Ø"/>
            </a:pPr>
            <a:r>
              <a:rPr lang="en-IN" b="1" dirty="0">
                <a:latin typeface="Times New Roman" pitchFamily="18" charset="0"/>
                <a:ea typeface="Verdana" panose="020B0604030504040204" pitchFamily="34" charset="0"/>
                <a:cs typeface="Times New Roman" pitchFamily="18" charset="0"/>
              </a:rPr>
              <a:t>Cost Benefit Analysis and Economic Feasibility</a:t>
            </a:r>
            <a:r>
              <a:rPr lang="en-IN" b="1" dirty="0">
                <a:latin typeface="Verdana" panose="020B0604030504040204" pitchFamily="34" charset="0"/>
                <a:ea typeface="Verdana" panose="020B0604030504040204" pitchFamily="34" charset="0"/>
              </a:rPr>
              <a:t> </a:t>
            </a: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859" t="14781" r="859" b="928"/>
          <a:stretch/>
        </p:blipFill>
        <p:spPr bwMode="auto">
          <a:xfrm>
            <a:off x="1765300" y="1676400"/>
            <a:ext cx="8502650" cy="4559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1473200" y="660568"/>
            <a:ext cx="4227439" cy="769441"/>
          </a:xfrm>
          <a:prstGeom prst="rect">
            <a:avLst/>
          </a:prstGeom>
          <a:noFill/>
        </p:spPr>
        <p:txBody>
          <a:bodyPr wrap="none" rtlCol="0">
            <a:spAutoFit/>
          </a:bodyPr>
          <a:lstStyle/>
          <a:p>
            <a:r>
              <a:rPr lang="en-US" sz="4400" b="1" dirty="0" smtClean="0">
                <a:latin typeface="Times New Roman" pitchFamily="18" charset="0"/>
                <a:cs typeface="Times New Roman" pitchFamily="18" charset="0"/>
              </a:rPr>
              <a:t>Implementation:</a:t>
            </a:r>
            <a:endParaRPr lang="en-US" sz="4400" b="1" dirty="0">
              <a:latin typeface="Times New Roman" pitchFamily="18" charset="0"/>
              <a:cs typeface="Times New Roman" pitchFamily="18" charset="0"/>
            </a:endParaRPr>
          </a:p>
        </p:txBody>
      </p:sp>
    </p:spTree>
    <p:extLst>
      <p:ext uri="{BB962C8B-B14F-4D97-AF65-F5344CB8AC3E}">
        <p14:creationId xmlns:p14="http://schemas.microsoft.com/office/powerpoint/2010/main" val="143648743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16</a:t>
            </a:fld>
            <a:endParaRPr lang="en-US" dirty="0"/>
          </a:p>
        </p:txBody>
      </p:sp>
      <p:pic>
        <p:nvPicPr>
          <p:cNvPr id="2051"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t="22380"/>
          <a:stretch/>
        </p:blipFill>
        <p:spPr bwMode="auto">
          <a:xfrm>
            <a:off x="991553" y="1524000"/>
            <a:ext cx="4620985" cy="47824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5" name="Object 4"/>
          <p:cNvGraphicFramePr>
            <a:graphicFrameLocks noChangeAspect="1"/>
          </p:cNvGraphicFramePr>
          <p:nvPr>
            <p:extLst>
              <p:ext uri="{D42A27DB-BD31-4B8C-83A1-F6EECF244321}">
                <p14:modId xmlns:p14="http://schemas.microsoft.com/office/powerpoint/2010/main" val="874456476"/>
              </p:ext>
            </p:extLst>
          </p:nvPr>
        </p:nvGraphicFramePr>
        <p:xfrm>
          <a:off x="7248524" y="2489200"/>
          <a:ext cx="3762375" cy="1930400"/>
        </p:xfrm>
        <a:graphic>
          <a:graphicData uri="http://schemas.openxmlformats.org/presentationml/2006/ole">
            <mc:AlternateContent xmlns:mc="http://schemas.openxmlformats.org/markup-compatibility/2006">
              <mc:Choice xmlns:v="urn:schemas-microsoft-com:vml" Requires="v">
                <p:oleObj spid="_x0000_s2057" name="Packager Shell Object" showAsIcon="1" r:id="rId4" imgW="3232800" imgH="481320" progId="Package">
                  <p:embed/>
                </p:oleObj>
              </mc:Choice>
              <mc:Fallback>
                <p:oleObj name="Packager Shell Object" showAsIcon="1" r:id="rId4" imgW="3232800" imgH="481320" progId="Package">
                  <p:embed/>
                  <p:pic>
                    <p:nvPicPr>
                      <p:cNvPr id="0" name=""/>
                      <p:cNvPicPr/>
                      <p:nvPr/>
                    </p:nvPicPr>
                    <p:blipFill>
                      <a:blip r:embed="rId5"/>
                      <a:stretch>
                        <a:fillRect/>
                      </a:stretch>
                    </p:blipFill>
                    <p:spPr>
                      <a:xfrm>
                        <a:off x="7248524" y="2489200"/>
                        <a:ext cx="3762375" cy="1930400"/>
                      </a:xfrm>
                      <a:prstGeom prst="rect">
                        <a:avLst/>
                      </a:prstGeom>
                    </p:spPr>
                  </p:pic>
                </p:oleObj>
              </mc:Fallback>
            </mc:AlternateContent>
          </a:graphicData>
        </a:graphic>
      </p:graphicFrame>
      <p:sp>
        <p:nvSpPr>
          <p:cNvPr id="6" name="TextBox 5"/>
          <p:cNvSpPr txBox="1"/>
          <p:nvPr/>
        </p:nvSpPr>
        <p:spPr>
          <a:xfrm>
            <a:off x="943428" y="685800"/>
            <a:ext cx="1754006" cy="707886"/>
          </a:xfrm>
          <a:prstGeom prst="rect">
            <a:avLst/>
          </a:prstGeom>
          <a:noFill/>
        </p:spPr>
        <p:txBody>
          <a:bodyPr wrap="none" rtlCol="0">
            <a:spAutoFit/>
          </a:bodyPr>
          <a:lstStyle/>
          <a:p>
            <a:r>
              <a:rPr lang="en-US" sz="4000" b="1" dirty="0" smtClean="0">
                <a:latin typeface="Times New Roman" pitchFamily="18" charset="0"/>
                <a:cs typeface="Times New Roman" pitchFamily="18" charset="0"/>
              </a:rPr>
              <a:t>Result:</a:t>
            </a:r>
            <a:endParaRPr lang="en-US" b="1" dirty="0"/>
          </a:p>
        </p:txBody>
      </p:sp>
      <p:sp>
        <p:nvSpPr>
          <p:cNvPr id="7" name="TextBox 6"/>
          <p:cNvSpPr txBox="1"/>
          <p:nvPr/>
        </p:nvSpPr>
        <p:spPr>
          <a:xfrm>
            <a:off x="6629400" y="1380986"/>
            <a:ext cx="2749471" cy="584775"/>
          </a:xfrm>
          <a:prstGeom prst="rect">
            <a:avLst/>
          </a:prstGeom>
          <a:noFill/>
        </p:spPr>
        <p:txBody>
          <a:bodyPr wrap="none" rtlCol="0">
            <a:spAutoFit/>
          </a:bodyPr>
          <a:lstStyle/>
          <a:p>
            <a:r>
              <a:rPr lang="en-US" sz="3200" dirty="0" smtClean="0">
                <a:latin typeface="Times New Roman" pitchFamily="18" charset="0"/>
                <a:cs typeface="Times New Roman" pitchFamily="18" charset="0"/>
              </a:rPr>
              <a:t>Video clipping:</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68788838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17</a:t>
            </a:fld>
            <a:endParaRPr lang="en-US" dirty="0"/>
          </a:p>
        </p:txBody>
      </p:sp>
      <p:sp>
        <p:nvSpPr>
          <p:cNvPr id="2" name="Text Box 1"/>
          <p:cNvSpPr txBox="1"/>
          <p:nvPr/>
        </p:nvSpPr>
        <p:spPr>
          <a:xfrm>
            <a:off x="311785" y="735965"/>
            <a:ext cx="11083925" cy="5875020"/>
          </a:xfrm>
          <a:prstGeom prst="rect">
            <a:avLst/>
          </a:prstGeom>
          <a:noFill/>
        </p:spPr>
        <p:txBody>
          <a:bodyPr wrap="square" rtlCol="0">
            <a:noAutofit/>
          </a:bodyPr>
          <a:lstStyle/>
          <a:p>
            <a:r>
              <a:rPr lang="en-US" sz="2800" b="1"/>
              <a:t>IMPACT ON SOCIETY </a:t>
            </a:r>
          </a:p>
          <a:p>
            <a:endParaRPr lang="en-US" sz="2000"/>
          </a:p>
          <a:p>
            <a:r>
              <a:rPr lang="en-IN" altLang="en-US" sz="1600"/>
              <a:t>1.Convenience and Adoption: Wireless charging simplifies the EV charging process, making it easier for users. This could drive higher adoption of EVs, accelerating the shift toward sustainable transportation.</a:t>
            </a:r>
          </a:p>
          <a:p>
            <a:endParaRPr lang="en-IN" altLang="en-US" sz="1600"/>
          </a:p>
          <a:p>
            <a:r>
              <a:rPr lang="en-IN" altLang="en-US" sz="1600"/>
              <a:t>2. Urban Infrastructure: Integration of wireless charging into roads and parking spaces can reduce the need for large, dedicated stations. This can lead to more efficient urban planning and greater use of public space.</a:t>
            </a:r>
          </a:p>
          <a:p>
            <a:endParaRPr lang="en-IN" altLang="en-US" sz="1600"/>
          </a:p>
          <a:p>
            <a:r>
              <a:rPr lang="en-IN" altLang="en-US" sz="1600"/>
              <a:t>3.Economic Impact: Expanding wireless charging will create new business opportunities and jobs in tech and infrastructure. However, it could also displace jobs in traditional fuel industries, requiring workforce adaptation.</a:t>
            </a:r>
          </a:p>
          <a:p>
            <a:endParaRPr lang="en-IN" altLang="en-US" sz="1600"/>
          </a:p>
          <a:p>
            <a:r>
              <a:rPr lang="en-IN" altLang="en-US" sz="1600"/>
              <a:t>4. Environmental Benefits: Increased EV use due to wireless charging can lower greenhouse gas emissions and air pollution. This would contribute to better public health and reduce healthcare costs over time.</a:t>
            </a:r>
          </a:p>
          <a:p>
            <a:endParaRPr lang="en-IN" altLang="en-US" sz="1600"/>
          </a:p>
          <a:p>
            <a:r>
              <a:rPr lang="en-IN" altLang="en-US" sz="1600"/>
              <a:t>5. Smart City Integration: Wireless charging can be incorporated into smart city systems, improving energy management and reducing traffic congestion. This would contribute to the development of more efficient, sustainable urban environments.</a:t>
            </a:r>
          </a:p>
          <a:p>
            <a:endParaRPr lang="en-IN" altLang="en-US" sz="1600"/>
          </a:p>
          <a:p>
            <a:r>
              <a:rPr lang="en-IN" altLang="en-US" sz="1600"/>
              <a:t>6. Accessibility: Wireless charging removes physical barriers, benefiting people with disabilities. This promotes a more inclusive society by increasing mobility and independence.</a:t>
            </a:r>
          </a:p>
          <a:p>
            <a:endParaRPr lang="en-IN" altLang="en-US" sz="1600"/>
          </a:p>
          <a:p>
            <a:r>
              <a:rPr lang="en-IN" altLang="en-US" sz="1600"/>
              <a:t>7. Energy Demand: As wireless charging becomes more widespread, electricity demand could increase, straining power grids. This will encourage investments in renewable energy and grid improvements.</a:t>
            </a: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35"/>
          <p:cNvSpPr txBox="1"/>
          <p:nvPr/>
        </p:nvSpPr>
        <p:spPr>
          <a:xfrm>
            <a:off x="4072466" y="3303027"/>
            <a:ext cx="4072467" cy="76944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400"/>
              <a:buFont typeface="Arial" panose="020B0604020202020204"/>
              <a:buNone/>
            </a:pPr>
            <a:r>
              <a:rPr lang="en-US" sz="4400" b="0" i="0" u="none" strike="noStrike" cap="none">
                <a:solidFill>
                  <a:srgbClr val="DF2A36"/>
                </a:solidFill>
                <a:latin typeface="Arial" panose="020B0604020202020204"/>
                <a:ea typeface="Arial" panose="020B0604020202020204"/>
                <a:cs typeface="Arial" panose="020B0604020202020204"/>
                <a:sym typeface="Arial" panose="020B0604020202020204"/>
              </a:rPr>
              <a:t>THANK YOU</a:t>
            </a:r>
            <a:endParaRPr sz="4400" b="0" i="0" u="none" strike="noStrike" cap="none">
              <a:solidFill>
                <a:srgbClr val="DF2A36"/>
              </a:solidFill>
              <a:latin typeface="Arial" panose="020B0604020202020204"/>
              <a:ea typeface="Arial" panose="020B0604020202020204"/>
              <a:cs typeface="Arial" panose="020B0604020202020204"/>
              <a:sym typeface="Arial" panose="020B0604020202020204"/>
            </a:endParaRPr>
          </a:p>
        </p:txBody>
      </p:sp>
      <p:pic>
        <p:nvPicPr>
          <p:cNvPr id="231" name="Google Shape;231;p35"/>
          <p:cNvPicPr preferRelativeResize="0"/>
          <p:nvPr/>
        </p:nvPicPr>
        <p:blipFill rotWithShape="1">
          <a:blip r:embed="rId3"/>
          <a:srcRect l="22326" t="32664" r="11837" b="35102"/>
          <a:stretch>
            <a:fillRect/>
          </a:stretch>
        </p:blipFill>
        <p:spPr>
          <a:xfrm>
            <a:off x="262467" y="258234"/>
            <a:ext cx="1504951" cy="423333"/>
          </a:xfrm>
          <a:prstGeom prst="rect">
            <a:avLst/>
          </a:prstGeom>
          <a:noFill/>
          <a:ln>
            <a:noFill/>
          </a:ln>
        </p:spPr>
      </p:pic>
      <p:grpSp>
        <p:nvGrpSpPr>
          <p:cNvPr id="232" name="Google Shape;232;p35"/>
          <p:cNvGrpSpPr/>
          <p:nvPr/>
        </p:nvGrpSpPr>
        <p:grpSpPr>
          <a:xfrm>
            <a:off x="11856720" y="1182857"/>
            <a:ext cx="223520" cy="990718"/>
            <a:chOff x="11856720" y="140636"/>
            <a:chExt cx="223520" cy="990718"/>
          </a:xfrm>
        </p:grpSpPr>
        <p:grpSp>
          <p:nvGrpSpPr>
            <p:cNvPr id="233" name="Google Shape;233;p35"/>
            <p:cNvGrpSpPr/>
            <p:nvPr/>
          </p:nvGrpSpPr>
          <p:grpSpPr>
            <a:xfrm>
              <a:off x="11856720" y="660278"/>
              <a:ext cx="223520" cy="471076"/>
              <a:chOff x="9734551" y="3138055"/>
              <a:chExt cx="2457449" cy="1328450"/>
            </a:xfrm>
          </p:grpSpPr>
          <p:sp>
            <p:nvSpPr>
              <p:cNvPr id="234" name="Google Shape;234;p35"/>
              <p:cNvSpPr/>
              <p:nvPr/>
            </p:nvSpPr>
            <p:spPr>
              <a:xfrm>
                <a:off x="9759949" y="3870759"/>
                <a:ext cx="2432051" cy="595746"/>
              </a:xfrm>
              <a:prstGeom prst="rect">
                <a:avLst/>
              </a:prstGeom>
              <a:solidFill>
                <a:srgbClr val="E1273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panose="020B0604020202020204"/>
                  <a:buNone/>
                </a:pPr>
                <a:endParaRPr sz="135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235" name="Google Shape;235;p35"/>
              <p:cNvSpPr/>
              <p:nvPr/>
            </p:nvSpPr>
            <p:spPr>
              <a:xfrm>
                <a:off x="9734551" y="3138055"/>
                <a:ext cx="2457449" cy="595746"/>
              </a:xfrm>
              <a:prstGeom prst="rect">
                <a:avLst/>
              </a:prstGeom>
              <a:solidFill>
                <a:srgbClr val="51C6E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panose="020B0604020202020204"/>
                  <a:buNone/>
                </a:pPr>
                <a:endParaRPr sz="135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grpSp>
          <p:nvGrpSpPr>
            <p:cNvPr id="236" name="Google Shape;236;p35"/>
            <p:cNvGrpSpPr/>
            <p:nvPr/>
          </p:nvGrpSpPr>
          <p:grpSpPr>
            <a:xfrm>
              <a:off x="11856720" y="140636"/>
              <a:ext cx="223520" cy="471076"/>
              <a:chOff x="9734551" y="3138055"/>
              <a:chExt cx="2457449" cy="1328450"/>
            </a:xfrm>
          </p:grpSpPr>
          <p:sp>
            <p:nvSpPr>
              <p:cNvPr id="237" name="Google Shape;237;p35"/>
              <p:cNvSpPr/>
              <p:nvPr/>
            </p:nvSpPr>
            <p:spPr>
              <a:xfrm>
                <a:off x="9759949" y="3870759"/>
                <a:ext cx="2432051" cy="595746"/>
              </a:xfrm>
              <a:prstGeom prst="rect">
                <a:avLst/>
              </a:prstGeom>
              <a:solidFill>
                <a:srgbClr val="F7A54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panose="020B0604020202020204"/>
                  <a:buNone/>
                </a:pPr>
                <a:endParaRPr sz="135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238" name="Google Shape;238;p35"/>
              <p:cNvSpPr/>
              <p:nvPr/>
            </p:nvSpPr>
            <p:spPr>
              <a:xfrm>
                <a:off x="9734551" y="3138055"/>
                <a:ext cx="2457449" cy="595746"/>
              </a:xfrm>
              <a:prstGeom prst="rect">
                <a:avLst/>
              </a:prstGeom>
              <a:solidFill>
                <a:srgbClr val="3A3A7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panose="020B0604020202020204"/>
                  <a:buNone/>
                </a:pPr>
                <a:endParaRPr sz="135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grpSp>
      <p:pic>
        <p:nvPicPr>
          <p:cNvPr id="239" name="Google Shape;239;p35"/>
          <p:cNvPicPr preferRelativeResize="0"/>
          <p:nvPr/>
        </p:nvPicPr>
        <p:blipFill rotWithShape="1">
          <a:blip r:embed="rId4"/>
          <a:srcRect/>
          <a:stretch>
            <a:fillRect/>
          </a:stretch>
        </p:blipFill>
        <p:spPr>
          <a:xfrm>
            <a:off x="7829549" y="2637368"/>
            <a:ext cx="4931834" cy="4931834"/>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30"/>
                                        </p:tgtEl>
                                        <p:attrNameLst>
                                          <p:attrName>style.visibility</p:attrName>
                                        </p:attrNameLst>
                                      </p:cBhvr>
                                      <p:to>
                                        <p:strVal val="visible"/>
                                      </p:to>
                                    </p:set>
                                    <p:animEffect transition="in" filter="fade">
                                      <p:cBhvr>
                                        <p:cTn id="7" dur="500"/>
                                        <p:tgtEl>
                                          <p:spTgt spid="2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pic>
        <p:nvPicPr>
          <p:cNvPr id="111" name="Google Shape;111;p76"/>
          <p:cNvPicPr preferRelativeResize="0"/>
          <p:nvPr/>
        </p:nvPicPr>
        <p:blipFill rotWithShape="1">
          <a:blip r:embed="rId3"/>
          <a:srcRect l="22326" t="32664" r="11836" b="35101"/>
          <a:stretch>
            <a:fillRect/>
          </a:stretch>
        </p:blipFill>
        <p:spPr>
          <a:xfrm>
            <a:off x="262467" y="258234"/>
            <a:ext cx="1504951" cy="423333"/>
          </a:xfrm>
          <a:prstGeom prst="rect">
            <a:avLst/>
          </a:prstGeom>
          <a:noFill/>
          <a:ln>
            <a:noFill/>
          </a:ln>
        </p:spPr>
      </p:pic>
      <p:grpSp>
        <p:nvGrpSpPr>
          <p:cNvPr id="112" name="Google Shape;112;p76"/>
          <p:cNvGrpSpPr/>
          <p:nvPr/>
        </p:nvGrpSpPr>
        <p:grpSpPr>
          <a:xfrm>
            <a:off x="11856720" y="140636"/>
            <a:ext cx="223520" cy="990718"/>
            <a:chOff x="11856720" y="140636"/>
            <a:chExt cx="223520" cy="990718"/>
          </a:xfrm>
        </p:grpSpPr>
        <p:grpSp>
          <p:nvGrpSpPr>
            <p:cNvPr id="113" name="Google Shape;113;p76"/>
            <p:cNvGrpSpPr/>
            <p:nvPr/>
          </p:nvGrpSpPr>
          <p:grpSpPr>
            <a:xfrm>
              <a:off x="11856720" y="660278"/>
              <a:ext cx="223520" cy="471076"/>
              <a:chOff x="9734551" y="3138055"/>
              <a:chExt cx="2457449" cy="1328450"/>
            </a:xfrm>
          </p:grpSpPr>
          <p:sp>
            <p:nvSpPr>
              <p:cNvPr id="114" name="Google Shape;114;p76"/>
              <p:cNvSpPr/>
              <p:nvPr/>
            </p:nvSpPr>
            <p:spPr>
              <a:xfrm>
                <a:off x="9759949" y="3870759"/>
                <a:ext cx="2432051" cy="595746"/>
              </a:xfrm>
              <a:prstGeom prst="rect">
                <a:avLst/>
              </a:prstGeom>
              <a:solidFill>
                <a:srgbClr val="E1273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panose="020B0604020202020204"/>
                  <a:buNone/>
                </a:pPr>
                <a:endParaRPr sz="135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15" name="Google Shape;115;p76"/>
              <p:cNvSpPr/>
              <p:nvPr/>
            </p:nvSpPr>
            <p:spPr>
              <a:xfrm>
                <a:off x="9734551" y="3138055"/>
                <a:ext cx="2457449" cy="595746"/>
              </a:xfrm>
              <a:prstGeom prst="rect">
                <a:avLst/>
              </a:prstGeom>
              <a:solidFill>
                <a:srgbClr val="51C6E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panose="020B0604020202020204"/>
                  <a:buNone/>
                </a:pPr>
                <a:endParaRPr sz="135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grpSp>
          <p:nvGrpSpPr>
            <p:cNvPr id="116" name="Google Shape;116;p76"/>
            <p:cNvGrpSpPr/>
            <p:nvPr/>
          </p:nvGrpSpPr>
          <p:grpSpPr>
            <a:xfrm>
              <a:off x="11856720" y="140636"/>
              <a:ext cx="223520" cy="471076"/>
              <a:chOff x="9734551" y="3138055"/>
              <a:chExt cx="2457449" cy="1328450"/>
            </a:xfrm>
          </p:grpSpPr>
          <p:sp>
            <p:nvSpPr>
              <p:cNvPr id="117" name="Google Shape;117;p76"/>
              <p:cNvSpPr/>
              <p:nvPr/>
            </p:nvSpPr>
            <p:spPr>
              <a:xfrm>
                <a:off x="9759949" y="3870759"/>
                <a:ext cx="2432051" cy="595746"/>
              </a:xfrm>
              <a:prstGeom prst="rect">
                <a:avLst/>
              </a:prstGeom>
              <a:solidFill>
                <a:srgbClr val="F7A54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panose="020B0604020202020204"/>
                  <a:buNone/>
                </a:pPr>
                <a:endParaRPr sz="135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18" name="Google Shape;118;p76"/>
              <p:cNvSpPr/>
              <p:nvPr/>
            </p:nvSpPr>
            <p:spPr>
              <a:xfrm>
                <a:off x="9734551" y="3138055"/>
                <a:ext cx="2457449" cy="595746"/>
              </a:xfrm>
              <a:prstGeom prst="rect">
                <a:avLst/>
              </a:prstGeom>
              <a:solidFill>
                <a:srgbClr val="3A3A7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panose="020B0604020202020204"/>
                  <a:buNone/>
                </a:pPr>
                <a:endParaRPr sz="135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grpSp>
      <p:pic>
        <p:nvPicPr>
          <p:cNvPr id="7" name="Picture 6" descr="A logo with text overlay&#10;&#10;Description automatically generated"/>
          <p:cNvPicPr>
            <a:picLocks noChangeAspect="1"/>
          </p:cNvPicPr>
          <p:nvPr/>
        </p:nvPicPr>
        <p:blipFill rotWithShape="1">
          <a:blip r:embed="rId4"/>
          <a:srcRect l="37906" t="34096" r="9606" b="36394"/>
          <a:stretch>
            <a:fillRect/>
          </a:stretch>
        </p:blipFill>
        <p:spPr>
          <a:xfrm>
            <a:off x="11125200" y="11945"/>
            <a:ext cx="1066800" cy="599768"/>
          </a:xfrm>
          <a:prstGeom prst="rect">
            <a:avLst/>
          </a:prstGeom>
        </p:spPr>
      </p:pic>
      <p:sp>
        <p:nvSpPr>
          <p:cNvPr id="8" name="Google Shape;125;p3"/>
          <p:cNvSpPr txBox="1"/>
          <p:nvPr/>
        </p:nvSpPr>
        <p:spPr>
          <a:xfrm>
            <a:off x="1000124" y="232275"/>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2400" b="1" i="0" u="none" strike="noStrike" cap="none" dirty="0">
                <a:solidFill>
                  <a:srgbClr val="000000"/>
                </a:solidFill>
                <a:latin typeface="Montserrat" panose="00000500000000000000"/>
                <a:ea typeface="Montserrat" panose="00000500000000000000"/>
                <a:cs typeface="Montserrat" panose="00000500000000000000"/>
                <a:sym typeface="Montserrat" panose="00000500000000000000"/>
              </a:rPr>
              <a:t>Project Group – Details</a:t>
            </a:r>
            <a:endParaRPr dirty="0"/>
          </a:p>
        </p:txBody>
      </p:sp>
      <p:grpSp>
        <p:nvGrpSpPr>
          <p:cNvPr id="16" name="Group 15"/>
          <p:cNvGrpSpPr/>
          <p:nvPr/>
        </p:nvGrpSpPr>
        <p:grpSpPr>
          <a:xfrm>
            <a:off x="550606" y="762414"/>
            <a:ext cx="10965118" cy="305674"/>
            <a:chOff x="550606" y="762414"/>
            <a:chExt cx="10965118" cy="305674"/>
          </a:xfrm>
          <a:solidFill>
            <a:schemeClr val="tx2">
              <a:lumMod val="10000"/>
            </a:schemeClr>
          </a:solidFill>
        </p:grpSpPr>
        <p:sp>
          <p:nvSpPr>
            <p:cNvPr id="2" name="Google Shape;120;p76"/>
            <p:cNvSpPr/>
            <p:nvPr/>
          </p:nvSpPr>
          <p:spPr>
            <a:xfrm>
              <a:off x="550606" y="765905"/>
              <a:ext cx="2114338" cy="302183"/>
            </a:xfrm>
            <a:prstGeom prst="roundRect">
              <a:avLst>
                <a:gd name="adj" fmla="val 16667"/>
              </a:avLst>
            </a:prstGeom>
            <a:grpFill/>
            <a:ln w="25400" cap="flat" cmpd="sng">
              <a:solidFill>
                <a:schemeClr val="tx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panose="020B0604020202020204"/>
                <a:buNone/>
              </a:pPr>
              <a:r>
                <a:rPr lang="en-US" sz="2000" b="1" i="0" u="none" strike="noStrike" cap="none" dirty="0">
                  <a:solidFill>
                    <a:schemeClr val="lt1"/>
                  </a:solidFill>
                  <a:latin typeface="Verdana" panose="020B0604030504040204"/>
                  <a:ea typeface="Verdana" panose="020B0604030504040204"/>
                  <a:cs typeface="Verdana" panose="020B0604030504040204"/>
                  <a:sym typeface="Verdana" panose="020B0604030504040204"/>
                </a:rPr>
                <a:t>Photo </a:t>
              </a:r>
              <a:endParaRPr sz="1000" b="1" i="0" u="none" strike="noStrike" cap="none" dirty="0">
                <a:solidFill>
                  <a:srgbClr val="000000"/>
                </a:solidFill>
                <a:latin typeface="Arial" panose="020B0604020202020204"/>
                <a:ea typeface="Arial" panose="020B0604020202020204"/>
                <a:cs typeface="Arial" panose="020B0604020202020204"/>
                <a:sym typeface="Arial" panose="020B0604020202020204"/>
              </a:endParaRPr>
            </a:p>
          </p:txBody>
        </p:sp>
        <p:sp>
          <p:nvSpPr>
            <p:cNvPr id="9" name="Google Shape;120;p76"/>
            <p:cNvSpPr/>
            <p:nvPr/>
          </p:nvSpPr>
          <p:spPr>
            <a:xfrm>
              <a:off x="2759165" y="762415"/>
              <a:ext cx="1871829" cy="295979"/>
            </a:xfrm>
            <a:prstGeom prst="roundRect">
              <a:avLst>
                <a:gd name="adj" fmla="val 16667"/>
              </a:avLst>
            </a:prstGeom>
            <a:grpFill/>
            <a:ln w="25400" cap="flat" cmpd="sng">
              <a:solidFill>
                <a:schemeClr val="tx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panose="020B0604020202020204"/>
                <a:buNone/>
              </a:pPr>
              <a:r>
                <a:rPr lang="en-US" sz="2000" b="1" i="0" u="none" strike="noStrike" cap="none" dirty="0">
                  <a:solidFill>
                    <a:schemeClr val="lt1"/>
                  </a:solidFill>
                  <a:latin typeface="Verdana" panose="020B0604030504040204"/>
                  <a:ea typeface="Verdana" panose="020B0604030504040204"/>
                  <a:cs typeface="Verdana" panose="020B0604030504040204"/>
                  <a:sym typeface="Verdana" panose="020B0604030504040204"/>
                </a:rPr>
                <a:t>Track</a:t>
              </a:r>
              <a:endParaRPr sz="1000" b="1" i="0" u="none" strike="noStrike" cap="none" dirty="0">
                <a:solidFill>
                  <a:srgbClr val="000000"/>
                </a:solidFill>
                <a:latin typeface="Arial" panose="020B0604020202020204"/>
                <a:ea typeface="Arial" panose="020B0604020202020204"/>
                <a:cs typeface="Arial" panose="020B0604020202020204"/>
                <a:sym typeface="Arial" panose="020B0604020202020204"/>
              </a:endParaRPr>
            </a:p>
          </p:txBody>
        </p:sp>
        <p:sp>
          <p:nvSpPr>
            <p:cNvPr id="10" name="Google Shape;120;p76"/>
            <p:cNvSpPr/>
            <p:nvPr/>
          </p:nvSpPr>
          <p:spPr>
            <a:xfrm>
              <a:off x="4799359" y="772109"/>
              <a:ext cx="2004564" cy="295979"/>
            </a:xfrm>
            <a:prstGeom prst="roundRect">
              <a:avLst>
                <a:gd name="adj" fmla="val 16667"/>
              </a:avLst>
            </a:prstGeom>
            <a:grpFill/>
            <a:ln w="25400" cap="flat" cmpd="sng">
              <a:solidFill>
                <a:schemeClr val="tx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panose="020B0604020202020204"/>
                <a:buNone/>
              </a:pPr>
              <a:r>
                <a:rPr lang="en-US" sz="2000" b="1" i="0" u="none" strike="noStrike" cap="none" dirty="0">
                  <a:solidFill>
                    <a:schemeClr val="lt1"/>
                  </a:solidFill>
                  <a:latin typeface="Verdana" panose="020B0604030504040204"/>
                  <a:ea typeface="Verdana" panose="020B0604030504040204"/>
                  <a:cs typeface="Verdana" panose="020B0604030504040204"/>
                  <a:sym typeface="Verdana" panose="020B0604030504040204"/>
                </a:rPr>
                <a:t>Roll No</a:t>
              </a:r>
              <a:endParaRPr sz="1000" b="1" i="0" u="none" strike="noStrike" cap="none" dirty="0">
                <a:solidFill>
                  <a:srgbClr val="000000"/>
                </a:solidFill>
                <a:latin typeface="Arial" panose="020B0604020202020204"/>
                <a:ea typeface="Arial" panose="020B0604020202020204"/>
                <a:cs typeface="Arial" panose="020B0604020202020204"/>
                <a:sym typeface="Arial" panose="020B0604020202020204"/>
              </a:endParaRPr>
            </a:p>
          </p:txBody>
        </p:sp>
        <p:sp>
          <p:nvSpPr>
            <p:cNvPr id="11" name="Google Shape;120;p76"/>
            <p:cNvSpPr/>
            <p:nvPr/>
          </p:nvSpPr>
          <p:spPr>
            <a:xfrm>
              <a:off x="6937875" y="762414"/>
              <a:ext cx="4577849" cy="295979"/>
            </a:xfrm>
            <a:prstGeom prst="roundRect">
              <a:avLst>
                <a:gd name="adj" fmla="val 16667"/>
              </a:avLst>
            </a:prstGeom>
            <a:grpFill/>
            <a:ln w="25400" cap="flat" cmpd="sng">
              <a:solidFill>
                <a:schemeClr val="tx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panose="020B0604020202020204"/>
                <a:buNone/>
              </a:pPr>
              <a:r>
                <a:rPr lang="en-US" sz="2000" b="1" i="0" u="none" strike="noStrike" cap="none" dirty="0">
                  <a:solidFill>
                    <a:schemeClr val="lt1"/>
                  </a:solidFill>
                  <a:latin typeface="Verdana" panose="020B0604030504040204"/>
                  <a:ea typeface="Verdana" panose="020B0604030504040204"/>
                  <a:cs typeface="Verdana" panose="020B0604030504040204"/>
                  <a:sym typeface="Verdana" panose="020B0604030504040204"/>
                </a:rPr>
                <a:t>Name</a:t>
              </a:r>
              <a:endParaRPr lang="en-US" sz="1000" b="1" dirty="0">
                <a:ea typeface="Verdana" panose="020B0604030504040204"/>
              </a:endParaRPr>
            </a:p>
          </p:txBody>
        </p:sp>
      </p:grpSp>
      <p:grpSp>
        <p:nvGrpSpPr>
          <p:cNvPr id="15" name="Group 14"/>
          <p:cNvGrpSpPr/>
          <p:nvPr/>
        </p:nvGrpSpPr>
        <p:grpSpPr>
          <a:xfrm>
            <a:off x="905784" y="1674173"/>
            <a:ext cx="10609940" cy="941509"/>
            <a:chOff x="905784" y="1270748"/>
            <a:chExt cx="10609940" cy="941509"/>
          </a:xfrm>
        </p:grpSpPr>
        <p:sp>
          <p:nvSpPr>
            <p:cNvPr id="4" name="Google Shape;120;p76"/>
            <p:cNvSpPr/>
            <p:nvPr/>
          </p:nvSpPr>
          <p:spPr>
            <a:xfrm>
              <a:off x="905784" y="1270748"/>
              <a:ext cx="1198319" cy="941509"/>
            </a:xfrm>
            <a:prstGeom prst="roundRect">
              <a:avLst>
                <a:gd name="adj" fmla="val 16667"/>
              </a:avLst>
            </a:prstGeom>
            <a:solidFill>
              <a:schemeClr val="accent1"/>
            </a:solid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panose="020B0604020202020204"/>
                <a:buNone/>
              </a:pPr>
              <a:r>
                <a:rPr lang="en-US" sz="2400" b="0" i="0" u="none" strike="noStrike" cap="none" dirty="0">
                  <a:solidFill>
                    <a:schemeClr val="lt1"/>
                  </a:solidFill>
                  <a:latin typeface="Verdana" panose="020B0604030504040204"/>
                  <a:ea typeface="Verdana" panose="020B0604030504040204"/>
                  <a:cs typeface="Verdana" panose="020B0604030504040204"/>
                  <a:sym typeface="Verdana" panose="020B0604030504040204"/>
                </a:rPr>
                <a:t>Photo</a:t>
              </a:r>
              <a:endParaRPr sz="1050" b="0" i="0" u="none" strike="noStrike" cap="none" dirty="0">
                <a:solidFill>
                  <a:srgbClr val="000000"/>
                </a:solidFill>
                <a:latin typeface="Arial" panose="020B0604020202020204"/>
                <a:ea typeface="Arial" panose="020B0604020202020204"/>
                <a:cs typeface="Arial" panose="020B0604020202020204"/>
                <a:sym typeface="Arial" panose="020B0604020202020204"/>
              </a:endParaRPr>
            </a:p>
          </p:txBody>
        </p:sp>
        <p:sp>
          <p:nvSpPr>
            <p:cNvPr id="12" name="Google Shape;120;p76"/>
            <p:cNvSpPr/>
            <p:nvPr/>
          </p:nvSpPr>
          <p:spPr>
            <a:xfrm>
              <a:off x="2759164" y="1557376"/>
              <a:ext cx="1871829" cy="369096"/>
            </a:xfrm>
            <a:prstGeom prst="roundRect">
              <a:avLst>
                <a:gd name="adj" fmla="val 16667"/>
              </a:avLst>
            </a:prstGeom>
            <a:solidFill>
              <a:schemeClr val="accent1"/>
            </a:solid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panose="020B0604020202020204"/>
                <a:buNone/>
              </a:pPr>
              <a:r>
                <a:rPr lang="en-US" sz="1800" b="0" i="0" u="none" strike="noStrike" cap="none" dirty="0">
                  <a:solidFill>
                    <a:schemeClr val="lt1"/>
                  </a:solidFill>
                  <a:latin typeface="Verdana" panose="020B0604030504040204"/>
                  <a:ea typeface="Verdana" panose="020B0604030504040204"/>
                  <a:cs typeface="Verdana" panose="020B0604030504040204"/>
                  <a:sym typeface="Verdana" panose="020B0604030504040204"/>
                </a:rPr>
                <a:t>EEE</a:t>
              </a:r>
              <a:endParaRPr sz="900" b="0" i="0" u="none" strike="noStrike" cap="none" dirty="0">
                <a:solidFill>
                  <a:srgbClr val="000000"/>
                </a:solidFill>
                <a:latin typeface="Arial" panose="020B0604020202020204"/>
                <a:ea typeface="Arial" panose="020B0604020202020204"/>
                <a:cs typeface="Arial" panose="020B0604020202020204"/>
                <a:sym typeface="Arial" panose="020B0604020202020204"/>
              </a:endParaRPr>
            </a:p>
          </p:txBody>
        </p:sp>
        <p:sp>
          <p:nvSpPr>
            <p:cNvPr id="13" name="Google Shape;120;p76"/>
            <p:cNvSpPr/>
            <p:nvPr/>
          </p:nvSpPr>
          <p:spPr>
            <a:xfrm>
              <a:off x="4799359" y="1557376"/>
              <a:ext cx="2004564" cy="369096"/>
            </a:xfrm>
            <a:prstGeom prst="roundRect">
              <a:avLst>
                <a:gd name="adj" fmla="val 16667"/>
              </a:avLst>
            </a:prstGeom>
            <a:solidFill>
              <a:schemeClr val="accent1"/>
            </a:solid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panose="020B0604020202020204"/>
                <a:buNone/>
              </a:pPr>
              <a:r>
                <a:rPr lang="en-US" dirty="0">
                  <a:solidFill>
                    <a:schemeClr val="lt1"/>
                  </a:solidFill>
                  <a:latin typeface="Verdana" panose="020B0604030504040204"/>
                  <a:ea typeface="Verdana" panose="020B0604030504040204"/>
                  <a:sym typeface="Verdana" panose="020B0604030504040204"/>
                </a:rPr>
                <a:t>BU21EECE0200036</a:t>
              </a:r>
              <a:endParaRPr b="0" i="0" u="none" strike="noStrike" cap="none" dirty="0">
                <a:solidFill>
                  <a:srgbClr val="000000"/>
                </a:solidFill>
                <a:sym typeface="Arial" panose="020B0604020202020204"/>
              </a:endParaRPr>
            </a:p>
          </p:txBody>
        </p:sp>
        <p:sp>
          <p:nvSpPr>
            <p:cNvPr id="14" name="Google Shape;120;p76"/>
            <p:cNvSpPr/>
            <p:nvPr/>
          </p:nvSpPr>
          <p:spPr>
            <a:xfrm>
              <a:off x="6937875" y="1557376"/>
              <a:ext cx="4577849" cy="369096"/>
            </a:xfrm>
            <a:prstGeom prst="roundRect">
              <a:avLst>
                <a:gd name="adj" fmla="val 16667"/>
              </a:avLst>
            </a:prstGeom>
            <a:solidFill>
              <a:schemeClr val="accent1"/>
            </a:solid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panose="020B0604020202020204"/>
                <a:buNone/>
              </a:pPr>
              <a:r>
                <a:rPr lang="en-US" sz="1800" dirty="0">
                  <a:solidFill>
                    <a:schemeClr val="lt1"/>
                  </a:solidFill>
                  <a:latin typeface="Verdana" panose="020B0604030504040204"/>
                  <a:ea typeface="Verdana" panose="020B0604030504040204"/>
                  <a:sym typeface="Verdana" panose="020B0604030504040204"/>
                </a:rPr>
                <a:t>NISCHITHA J</a:t>
              </a:r>
              <a:endParaRPr sz="900" b="0" i="0" u="none" strike="noStrike" cap="none" dirty="0">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17" name="Group 16"/>
          <p:cNvGrpSpPr/>
          <p:nvPr/>
        </p:nvGrpSpPr>
        <p:grpSpPr>
          <a:xfrm>
            <a:off x="905784" y="3338312"/>
            <a:ext cx="10609940" cy="941509"/>
            <a:chOff x="905784" y="1270748"/>
            <a:chExt cx="10609940" cy="941509"/>
          </a:xfrm>
        </p:grpSpPr>
        <p:sp>
          <p:nvSpPr>
            <p:cNvPr id="18" name="Google Shape;120;p76"/>
            <p:cNvSpPr/>
            <p:nvPr/>
          </p:nvSpPr>
          <p:spPr>
            <a:xfrm>
              <a:off x="905784" y="1270748"/>
              <a:ext cx="1198319" cy="941509"/>
            </a:xfrm>
            <a:prstGeom prst="roundRect">
              <a:avLst>
                <a:gd name="adj" fmla="val 16667"/>
              </a:avLst>
            </a:prstGeom>
            <a:solidFill>
              <a:schemeClr val="accent1"/>
            </a:solid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panose="020B0604020202020204"/>
                <a:buNone/>
              </a:pPr>
              <a:r>
                <a:rPr lang="en-US" sz="2400" b="0" i="0" u="none" strike="noStrike" cap="none" dirty="0">
                  <a:solidFill>
                    <a:schemeClr val="lt1"/>
                  </a:solidFill>
                  <a:latin typeface="Verdana" panose="020B0604030504040204"/>
                  <a:ea typeface="Verdana" panose="020B0604030504040204"/>
                  <a:cs typeface="Verdana" panose="020B0604030504040204"/>
                  <a:sym typeface="Verdana" panose="020B0604030504040204"/>
                </a:rPr>
                <a:t>Photo</a:t>
              </a:r>
              <a:endParaRPr sz="1050" b="0" i="0" u="none" strike="noStrike" cap="none" dirty="0">
                <a:solidFill>
                  <a:srgbClr val="000000"/>
                </a:solidFill>
                <a:latin typeface="Arial" panose="020B0604020202020204"/>
                <a:ea typeface="Arial" panose="020B0604020202020204"/>
                <a:cs typeface="Arial" panose="020B0604020202020204"/>
                <a:sym typeface="Arial" panose="020B0604020202020204"/>
              </a:endParaRPr>
            </a:p>
          </p:txBody>
        </p:sp>
        <p:sp>
          <p:nvSpPr>
            <p:cNvPr id="19" name="Google Shape;120;p76"/>
            <p:cNvSpPr/>
            <p:nvPr/>
          </p:nvSpPr>
          <p:spPr>
            <a:xfrm>
              <a:off x="2759164" y="1557376"/>
              <a:ext cx="1871829" cy="369096"/>
            </a:xfrm>
            <a:prstGeom prst="roundRect">
              <a:avLst>
                <a:gd name="adj" fmla="val 16667"/>
              </a:avLst>
            </a:prstGeom>
            <a:solidFill>
              <a:schemeClr val="accent1"/>
            </a:solid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panose="020B0604020202020204"/>
                <a:buNone/>
              </a:pPr>
              <a:r>
                <a:rPr lang="en-US" sz="1800" b="0" i="0" u="none" strike="noStrike" cap="none" dirty="0">
                  <a:solidFill>
                    <a:schemeClr val="lt1"/>
                  </a:solidFill>
                  <a:latin typeface="Verdana" panose="020B0604030504040204"/>
                  <a:ea typeface="Verdana" panose="020B0604030504040204"/>
                  <a:cs typeface="Verdana" panose="020B0604030504040204"/>
                  <a:sym typeface="Verdana" panose="020B0604030504040204"/>
                </a:rPr>
                <a:t>EEE</a:t>
              </a:r>
              <a:endParaRPr sz="900" b="0" i="0" u="none" strike="noStrike" cap="none" dirty="0">
                <a:solidFill>
                  <a:srgbClr val="000000"/>
                </a:solidFill>
                <a:latin typeface="Arial" panose="020B0604020202020204"/>
                <a:ea typeface="Arial" panose="020B0604020202020204"/>
                <a:cs typeface="Arial" panose="020B0604020202020204"/>
                <a:sym typeface="Arial" panose="020B0604020202020204"/>
              </a:endParaRPr>
            </a:p>
          </p:txBody>
        </p:sp>
        <p:sp>
          <p:nvSpPr>
            <p:cNvPr id="20" name="Google Shape;120;p76"/>
            <p:cNvSpPr/>
            <p:nvPr/>
          </p:nvSpPr>
          <p:spPr>
            <a:xfrm>
              <a:off x="4790394" y="1557376"/>
              <a:ext cx="2004564" cy="369096"/>
            </a:xfrm>
            <a:prstGeom prst="roundRect">
              <a:avLst>
                <a:gd name="adj" fmla="val 16667"/>
              </a:avLst>
            </a:prstGeom>
            <a:solidFill>
              <a:schemeClr val="accent1"/>
            </a:solid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panose="020B0604020202020204"/>
                <a:buNone/>
              </a:pPr>
              <a:r>
                <a:rPr lang="en-US" dirty="0">
                  <a:solidFill>
                    <a:schemeClr val="lt1"/>
                  </a:solidFill>
                  <a:latin typeface="Verdana" panose="020B0604030504040204"/>
                  <a:ea typeface="Verdana" panose="020B0604030504040204"/>
                  <a:sym typeface="Verdana" panose="020B0604030504040204"/>
                </a:rPr>
                <a:t>BU21EECE0200044</a:t>
              </a:r>
              <a:endParaRPr b="0" i="0" u="none" strike="noStrike" cap="none" dirty="0">
                <a:solidFill>
                  <a:srgbClr val="000000"/>
                </a:solidFill>
                <a:sym typeface="Arial" panose="020B0604020202020204"/>
              </a:endParaRPr>
            </a:p>
          </p:txBody>
        </p:sp>
        <p:sp>
          <p:nvSpPr>
            <p:cNvPr id="21" name="Google Shape;120;p76"/>
            <p:cNvSpPr/>
            <p:nvPr/>
          </p:nvSpPr>
          <p:spPr>
            <a:xfrm>
              <a:off x="6937875" y="1557376"/>
              <a:ext cx="4577849" cy="369096"/>
            </a:xfrm>
            <a:prstGeom prst="roundRect">
              <a:avLst>
                <a:gd name="adj" fmla="val 16667"/>
              </a:avLst>
            </a:prstGeom>
            <a:solidFill>
              <a:schemeClr val="accent1"/>
            </a:solid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panose="020B0604020202020204"/>
                <a:buNone/>
              </a:pPr>
              <a:r>
                <a:rPr lang="en-US" sz="1800" dirty="0">
                  <a:solidFill>
                    <a:schemeClr val="lt1"/>
                  </a:solidFill>
                  <a:latin typeface="Verdana" panose="020B0604030504040204"/>
                  <a:ea typeface="Verdana" panose="020B0604030504040204"/>
                  <a:sym typeface="Verdana" panose="020B0604030504040204"/>
                </a:rPr>
                <a:t>SHAIK MAHAMMAD SHAFI</a:t>
              </a:r>
              <a:endParaRPr sz="900" b="0" i="0" u="none" strike="noStrike" cap="none" dirty="0">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22" name="Group 21"/>
          <p:cNvGrpSpPr/>
          <p:nvPr/>
        </p:nvGrpSpPr>
        <p:grpSpPr>
          <a:xfrm>
            <a:off x="905784" y="4998730"/>
            <a:ext cx="10609940" cy="941509"/>
            <a:chOff x="905784" y="1270748"/>
            <a:chExt cx="10609940" cy="941509"/>
          </a:xfrm>
        </p:grpSpPr>
        <p:sp>
          <p:nvSpPr>
            <p:cNvPr id="23" name="Google Shape;120;p76"/>
            <p:cNvSpPr/>
            <p:nvPr/>
          </p:nvSpPr>
          <p:spPr>
            <a:xfrm>
              <a:off x="905784" y="1270748"/>
              <a:ext cx="1198319" cy="941509"/>
            </a:xfrm>
            <a:prstGeom prst="roundRect">
              <a:avLst>
                <a:gd name="adj" fmla="val 16667"/>
              </a:avLst>
            </a:prstGeom>
            <a:solidFill>
              <a:schemeClr val="accent1"/>
            </a:solid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panose="020B0604020202020204"/>
                <a:buNone/>
              </a:pPr>
              <a:r>
                <a:rPr lang="en-US" sz="2400" b="0" i="0" u="none" strike="noStrike" cap="none" dirty="0">
                  <a:solidFill>
                    <a:schemeClr val="lt1"/>
                  </a:solidFill>
                  <a:latin typeface="Verdana" panose="020B0604030504040204"/>
                  <a:ea typeface="Verdana" panose="020B0604030504040204"/>
                  <a:cs typeface="Verdana" panose="020B0604030504040204"/>
                  <a:sym typeface="Verdana" panose="020B0604030504040204"/>
                </a:rPr>
                <a:t>Photo</a:t>
              </a:r>
              <a:endParaRPr sz="1050" b="0" i="0" u="none" strike="noStrike" cap="none" dirty="0">
                <a:solidFill>
                  <a:srgbClr val="000000"/>
                </a:solidFill>
                <a:latin typeface="Arial" panose="020B0604020202020204"/>
                <a:ea typeface="Arial" panose="020B0604020202020204"/>
                <a:cs typeface="Arial" panose="020B0604020202020204"/>
                <a:sym typeface="Arial" panose="020B0604020202020204"/>
              </a:endParaRPr>
            </a:p>
          </p:txBody>
        </p:sp>
        <p:sp>
          <p:nvSpPr>
            <p:cNvPr id="24" name="Google Shape;120;p76"/>
            <p:cNvSpPr/>
            <p:nvPr/>
          </p:nvSpPr>
          <p:spPr>
            <a:xfrm>
              <a:off x="2759164" y="1557376"/>
              <a:ext cx="1871829" cy="369096"/>
            </a:xfrm>
            <a:prstGeom prst="roundRect">
              <a:avLst>
                <a:gd name="adj" fmla="val 16667"/>
              </a:avLst>
            </a:prstGeom>
            <a:solidFill>
              <a:schemeClr val="accent1"/>
            </a:solid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panose="020B0604020202020204"/>
                <a:buNone/>
              </a:pPr>
              <a:r>
                <a:rPr lang="en-US" sz="1800" b="0" i="0" u="none" strike="noStrike" cap="none" dirty="0">
                  <a:solidFill>
                    <a:schemeClr val="lt1"/>
                  </a:solidFill>
                  <a:latin typeface="Verdana" panose="020B0604030504040204"/>
                  <a:ea typeface="Verdana" panose="020B0604030504040204"/>
                  <a:cs typeface="Verdana" panose="020B0604030504040204"/>
                  <a:sym typeface="Verdana" panose="020B0604030504040204"/>
                </a:rPr>
                <a:t>EEE</a:t>
              </a:r>
              <a:endParaRPr sz="900" b="0" i="0" u="none" strike="noStrike" cap="none" dirty="0">
                <a:solidFill>
                  <a:srgbClr val="000000"/>
                </a:solidFill>
                <a:latin typeface="Arial" panose="020B0604020202020204"/>
                <a:ea typeface="Arial" panose="020B0604020202020204"/>
                <a:cs typeface="Arial" panose="020B0604020202020204"/>
                <a:sym typeface="Arial" panose="020B0604020202020204"/>
              </a:endParaRPr>
            </a:p>
          </p:txBody>
        </p:sp>
        <p:sp>
          <p:nvSpPr>
            <p:cNvPr id="25" name="Google Shape;120;p76"/>
            <p:cNvSpPr/>
            <p:nvPr/>
          </p:nvSpPr>
          <p:spPr>
            <a:xfrm>
              <a:off x="4799359" y="1557376"/>
              <a:ext cx="2004564" cy="369096"/>
            </a:xfrm>
            <a:prstGeom prst="roundRect">
              <a:avLst>
                <a:gd name="adj" fmla="val 16667"/>
              </a:avLst>
            </a:prstGeom>
            <a:solidFill>
              <a:schemeClr val="accent1"/>
            </a:solid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panose="020B0604020202020204"/>
                <a:buNone/>
              </a:pPr>
              <a:r>
                <a:rPr lang="en-US" dirty="0">
                  <a:solidFill>
                    <a:schemeClr val="lt1"/>
                  </a:solidFill>
                  <a:latin typeface="Verdana" panose="020B0604030504040204"/>
                  <a:ea typeface="Verdana" panose="020B0604030504040204"/>
                  <a:sym typeface="Verdana" panose="020B0604030504040204"/>
                </a:rPr>
                <a:t>BU21EECE0200060</a:t>
              </a:r>
              <a:endParaRPr b="0" i="0" u="none" strike="noStrike" cap="none" dirty="0">
                <a:solidFill>
                  <a:srgbClr val="000000"/>
                </a:solidFill>
                <a:sym typeface="Arial" panose="020B0604020202020204"/>
              </a:endParaRPr>
            </a:p>
          </p:txBody>
        </p:sp>
        <p:sp>
          <p:nvSpPr>
            <p:cNvPr id="26" name="Google Shape;120;p76"/>
            <p:cNvSpPr/>
            <p:nvPr/>
          </p:nvSpPr>
          <p:spPr>
            <a:xfrm>
              <a:off x="6937875" y="1557376"/>
              <a:ext cx="4577849" cy="369096"/>
            </a:xfrm>
            <a:prstGeom prst="roundRect">
              <a:avLst>
                <a:gd name="adj" fmla="val 16667"/>
              </a:avLst>
            </a:prstGeom>
            <a:solidFill>
              <a:schemeClr val="accent1"/>
            </a:solid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panose="020B0604020202020204"/>
                <a:buNone/>
              </a:pPr>
              <a:r>
                <a:rPr lang="en-US" sz="1800" dirty="0">
                  <a:solidFill>
                    <a:schemeClr val="lt1"/>
                  </a:solidFill>
                  <a:latin typeface="Verdana" panose="020B0604030504040204"/>
                  <a:ea typeface="Verdana" panose="020B0604030504040204"/>
                  <a:sym typeface="Verdana" panose="020B0604030504040204"/>
                </a:rPr>
                <a:t>BASAVA RAJ G NAGANAGOUDER</a:t>
              </a:r>
              <a:endParaRPr sz="900" b="0" i="0" u="none" strike="noStrike" cap="none" dirty="0">
                <a:solidFill>
                  <a:srgbClr val="000000"/>
                </a:solidFill>
                <a:latin typeface="Arial" panose="020B0604020202020204"/>
                <a:ea typeface="Arial" panose="020B0604020202020204"/>
                <a:cs typeface="Arial" panose="020B0604020202020204"/>
                <a:sym typeface="Arial" panose="020B0604020202020204"/>
              </a:endParaRPr>
            </a:p>
          </p:txBody>
        </p:sp>
      </p:grpSp>
      <p:sp>
        <p:nvSpPr>
          <p:cNvPr id="33" name="Slide Number Placeholder 3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a:t>
            </a:fld>
            <a:endParaRPr lang="en-US" dirty="0"/>
          </a:p>
        </p:txBody>
      </p:sp>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9376" y="1175250"/>
            <a:ext cx="1266279" cy="1612773"/>
          </a:xfrm>
          <a:prstGeom prst="rect">
            <a:avLst/>
          </a:prstGeom>
        </p:spPr>
      </p:pic>
      <p:pic>
        <p:nvPicPr>
          <p:cNvPr id="5" name="Picture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79929" y="2951373"/>
            <a:ext cx="1365726" cy="1715385"/>
          </a:xfrm>
          <a:prstGeom prst="rect">
            <a:avLst/>
          </a:prstGeom>
        </p:spPr>
      </p:pic>
      <p:pic>
        <p:nvPicPr>
          <p:cNvPr id="6" name="Picture 5"/>
          <p:cNvPicPr>
            <a:picLocks noChangeAspect="1"/>
          </p:cNvPicPr>
          <p:nvPr/>
        </p:nvPicPr>
        <p:blipFill rotWithShape="1">
          <a:blip r:embed="rId7">
            <a:extLst>
              <a:ext uri="{28A0092B-C50C-407E-A947-70E740481C1C}">
                <a14:useLocalDpi xmlns:a14="http://schemas.microsoft.com/office/drawing/2010/main" val="0"/>
              </a:ext>
            </a:extLst>
          </a:blip>
          <a:srcRect l="12088" t="24176" r="12088"/>
          <a:stretch>
            <a:fillRect/>
          </a:stretch>
        </p:blipFill>
        <p:spPr>
          <a:xfrm>
            <a:off x="780581" y="4783559"/>
            <a:ext cx="1365074" cy="1820099"/>
          </a:xfrm>
          <a:prstGeom prst="rect">
            <a:avLst/>
          </a:prstGeom>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pic>
        <p:nvPicPr>
          <p:cNvPr id="111" name="Google Shape;111;p76"/>
          <p:cNvPicPr preferRelativeResize="0"/>
          <p:nvPr/>
        </p:nvPicPr>
        <p:blipFill rotWithShape="1">
          <a:blip r:embed="rId3"/>
          <a:srcRect l="22326" t="32664" r="11836" b="35101"/>
          <a:stretch>
            <a:fillRect/>
          </a:stretch>
        </p:blipFill>
        <p:spPr>
          <a:xfrm>
            <a:off x="262467" y="258234"/>
            <a:ext cx="1504951" cy="423333"/>
          </a:xfrm>
          <a:prstGeom prst="rect">
            <a:avLst/>
          </a:prstGeom>
          <a:noFill/>
          <a:ln>
            <a:noFill/>
          </a:ln>
        </p:spPr>
      </p:pic>
      <p:grpSp>
        <p:nvGrpSpPr>
          <p:cNvPr id="112" name="Google Shape;112;p76"/>
          <p:cNvGrpSpPr/>
          <p:nvPr/>
        </p:nvGrpSpPr>
        <p:grpSpPr>
          <a:xfrm>
            <a:off x="11856720" y="140636"/>
            <a:ext cx="223520" cy="990718"/>
            <a:chOff x="11856720" y="140636"/>
            <a:chExt cx="223520" cy="990718"/>
          </a:xfrm>
        </p:grpSpPr>
        <p:grpSp>
          <p:nvGrpSpPr>
            <p:cNvPr id="113" name="Google Shape;113;p76"/>
            <p:cNvGrpSpPr/>
            <p:nvPr/>
          </p:nvGrpSpPr>
          <p:grpSpPr>
            <a:xfrm>
              <a:off x="11856720" y="660278"/>
              <a:ext cx="223520" cy="471076"/>
              <a:chOff x="9734551" y="3138055"/>
              <a:chExt cx="2457449" cy="1328450"/>
            </a:xfrm>
          </p:grpSpPr>
          <p:sp>
            <p:nvSpPr>
              <p:cNvPr id="114" name="Google Shape;114;p76"/>
              <p:cNvSpPr/>
              <p:nvPr/>
            </p:nvSpPr>
            <p:spPr>
              <a:xfrm>
                <a:off x="9759949" y="3870759"/>
                <a:ext cx="2432051" cy="595746"/>
              </a:xfrm>
              <a:prstGeom prst="rect">
                <a:avLst/>
              </a:prstGeom>
              <a:solidFill>
                <a:srgbClr val="E1273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panose="020B0604020202020204"/>
                  <a:buNone/>
                </a:pPr>
                <a:endParaRPr sz="135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15" name="Google Shape;115;p76"/>
              <p:cNvSpPr/>
              <p:nvPr/>
            </p:nvSpPr>
            <p:spPr>
              <a:xfrm>
                <a:off x="9734551" y="3138055"/>
                <a:ext cx="2457449" cy="595746"/>
              </a:xfrm>
              <a:prstGeom prst="rect">
                <a:avLst/>
              </a:prstGeom>
              <a:solidFill>
                <a:srgbClr val="51C6E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panose="020B0604020202020204"/>
                  <a:buNone/>
                </a:pPr>
                <a:endParaRPr sz="135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grpSp>
          <p:nvGrpSpPr>
            <p:cNvPr id="116" name="Google Shape;116;p76"/>
            <p:cNvGrpSpPr/>
            <p:nvPr/>
          </p:nvGrpSpPr>
          <p:grpSpPr>
            <a:xfrm>
              <a:off x="11856720" y="140636"/>
              <a:ext cx="223520" cy="471076"/>
              <a:chOff x="9734551" y="3138055"/>
              <a:chExt cx="2457449" cy="1328450"/>
            </a:xfrm>
          </p:grpSpPr>
          <p:sp>
            <p:nvSpPr>
              <p:cNvPr id="117" name="Google Shape;117;p76"/>
              <p:cNvSpPr/>
              <p:nvPr/>
            </p:nvSpPr>
            <p:spPr>
              <a:xfrm>
                <a:off x="9759949" y="3870759"/>
                <a:ext cx="2432051" cy="595746"/>
              </a:xfrm>
              <a:prstGeom prst="rect">
                <a:avLst/>
              </a:prstGeom>
              <a:solidFill>
                <a:srgbClr val="F7A54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panose="020B0604020202020204"/>
                  <a:buNone/>
                </a:pPr>
                <a:endParaRPr sz="135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18" name="Google Shape;118;p76"/>
              <p:cNvSpPr/>
              <p:nvPr/>
            </p:nvSpPr>
            <p:spPr>
              <a:xfrm>
                <a:off x="9734551" y="3138055"/>
                <a:ext cx="2457449" cy="595746"/>
              </a:xfrm>
              <a:prstGeom prst="rect">
                <a:avLst/>
              </a:prstGeom>
              <a:solidFill>
                <a:srgbClr val="3A3A7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panose="020B0604020202020204"/>
                  <a:buNone/>
                </a:pPr>
                <a:endParaRPr sz="135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grpSp>
      <p:pic>
        <p:nvPicPr>
          <p:cNvPr id="7" name="Picture 6" descr="A logo with text overlay&#10;&#10;Description automatically generated"/>
          <p:cNvPicPr>
            <a:picLocks noChangeAspect="1"/>
          </p:cNvPicPr>
          <p:nvPr/>
        </p:nvPicPr>
        <p:blipFill rotWithShape="1">
          <a:blip r:embed="rId4"/>
          <a:srcRect l="37906" t="34096" r="9606" b="36394"/>
          <a:stretch>
            <a:fillRect/>
          </a:stretch>
        </p:blipFill>
        <p:spPr>
          <a:xfrm>
            <a:off x="11125200" y="11945"/>
            <a:ext cx="1066800" cy="599768"/>
          </a:xfrm>
          <a:prstGeom prst="rect">
            <a:avLst/>
          </a:prstGeom>
        </p:spPr>
      </p:pic>
      <p:sp>
        <p:nvSpPr>
          <p:cNvPr id="8" name="Google Shape;125;p3"/>
          <p:cNvSpPr txBox="1"/>
          <p:nvPr/>
        </p:nvSpPr>
        <p:spPr>
          <a:xfrm>
            <a:off x="1000124" y="232275"/>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2400" b="1" i="0" u="none" strike="noStrike" cap="none" dirty="0">
                <a:solidFill>
                  <a:srgbClr val="000000"/>
                </a:solidFill>
                <a:latin typeface="Montserrat" panose="00000500000000000000"/>
                <a:ea typeface="Montserrat" panose="00000500000000000000"/>
                <a:cs typeface="Montserrat" panose="00000500000000000000"/>
                <a:sym typeface="Montserrat" panose="00000500000000000000"/>
              </a:rPr>
              <a:t>Objective and Goals</a:t>
            </a:r>
            <a:endParaRPr dirty="0"/>
          </a:p>
        </p:txBody>
      </p:sp>
      <p:sp>
        <p:nvSpPr>
          <p:cNvPr id="3" name="Google Shape;120;p76"/>
          <p:cNvSpPr/>
          <p:nvPr/>
        </p:nvSpPr>
        <p:spPr>
          <a:xfrm>
            <a:off x="550606" y="765905"/>
            <a:ext cx="2114338" cy="302183"/>
          </a:xfrm>
          <a:prstGeom prst="roundRect">
            <a:avLst>
              <a:gd name="adj" fmla="val 16667"/>
            </a:avLst>
          </a:prstGeom>
          <a:solidFill>
            <a:schemeClr val="tx2">
              <a:lumMod val="10000"/>
            </a:schemeClr>
          </a:solidFill>
          <a:ln w="25400" cap="flat" cmpd="sng">
            <a:solidFill>
              <a:schemeClr val="tx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panose="020B0604020202020204"/>
              <a:buNone/>
            </a:pPr>
            <a:r>
              <a:rPr lang="en-US" sz="2000" b="1" i="0" u="none" strike="noStrike" cap="none" dirty="0">
                <a:solidFill>
                  <a:schemeClr val="lt1"/>
                </a:solidFill>
                <a:latin typeface="Verdana" panose="020B0604030504040204"/>
                <a:ea typeface="Verdana" panose="020B0604030504040204"/>
                <a:cs typeface="Verdana" panose="020B0604030504040204"/>
                <a:sym typeface="Verdana" panose="020B0604030504040204"/>
              </a:rPr>
              <a:t>Objective </a:t>
            </a:r>
            <a:endParaRPr sz="1000" b="1" i="0" u="none" strike="noStrike" cap="none" dirty="0">
              <a:solidFill>
                <a:srgbClr val="000000"/>
              </a:solidFill>
              <a:latin typeface="Arial" panose="020B0604020202020204"/>
              <a:ea typeface="Arial" panose="020B0604020202020204"/>
              <a:cs typeface="Arial" panose="020B0604020202020204"/>
              <a:sym typeface="Arial" panose="020B0604020202020204"/>
            </a:endParaRPr>
          </a:p>
        </p:txBody>
      </p:sp>
      <p:sp>
        <p:nvSpPr>
          <p:cNvPr id="5" name="Google Shape;120;p76"/>
          <p:cNvSpPr/>
          <p:nvPr/>
        </p:nvSpPr>
        <p:spPr>
          <a:xfrm>
            <a:off x="550606" y="3272318"/>
            <a:ext cx="2114338" cy="302183"/>
          </a:xfrm>
          <a:prstGeom prst="roundRect">
            <a:avLst>
              <a:gd name="adj" fmla="val 16667"/>
            </a:avLst>
          </a:prstGeom>
          <a:solidFill>
            <a:schemeClr val="tx2">
              <a:lumMod val="10000"/>
            </a:schemeClr>
          </a:solidFill>
          <a:ln w="25400" cap="flat" cmpd="sng">
            <a:solidFill>
              <a:schemeClr val="tx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panose="020B0604020202020204"/>
              <a:buNone/>
            </a:pPr>
            <a:r>
              <a:rPr lang="en-US" sz="2000" b="1" i="0" u="none" strike="noStrike" cap="none" dirty="0">
                <a:solidFill>
                  <a:schemeClr val="lt1"/>
                </a:solidFill>
                <a:latin typeface="Verdana" panose="020B0604030504040204"/>
                <a:ea typeface="Verdana" panose="020B0604030504040204"/>
                <a:cs typeface="Verdana" panose="020B0604030504040204"/>
                <a:sym typeface="Verdana" panose="020B0604030504040204"/>
              </a:rPr>
              <a:t>Goals</a:t>
            </a:r>
            <a:endParaRPr sz="1000" b="1" i="0" u="none" strike="noStrike" cap="none" dirty="0">
              <a:solidFill>
                <a:srgbClr val="000000"/>
              </a:solidFill>
              <a:latin typeface="Arial" panose="020B0604020202020204"/>
              <a:ea typeface="Arial" panose="020B0604020202020204"/>
              <a:cs typeface="Arial" panose="020B0604020202020204"/>
              <a:sym typeface="Arial" panose="020B0604020202020204"/>
            </a:endParaRPr>
          </a:p>
        </p:txBody>
      </p:sp>
      <p:sp>
        <p:nvSpPr>
          <p:cNvPr id="33" name="TextBox 32"/>
          <p:cNvSpPr txBox="1"/>
          <p:nvPr/>
        </p:nvSpPr>
        <p:spPr>
          <a:xfrm>
            <a:off x="1000124" y="1230261"/>
            <a:ext cx="9943179" cy="1538883"/>
          </a:xfrm>
          <a:prstGeom prst="rect">
            <a:avLst/>
          </a:prstGeom>
          <a:noFill/>
        </p:spPr>
        <p:txBody>
          <a:bodyPr wrap="square" rtlCol="0">
            <a:spAutoFit/>
          </a:bodyPr>
          <a:lstStyle/>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To develop a wireless  power transmission system to charge the battery. </a:t>
            </a:r>
          </a:p>
          <a:p>
            <a:pPr marL="285750" indent="-285750">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To optimize coil power consumption when no vehicle is there.</a:t>
            </a:r>
          </a:p>
          <a:p>
            <a:pPr marL="285750" indent="-285750">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To reduce the size of the battery used in the vehicle. </a:t>
            </a:r>
          </a:p>
          <a:p>
            <a:pPr marL="285750" indent="-285750">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To develop a Robotic car to show continuous power delivery to the battery. </a:t>
            </a:r>
          </a:p>
        </p:txBody>
      </p:sp>
      <p:sp>
        <p:nvSpPr>
          <p:cNvPr id="34" name="TextBox 33"/>
          <p:cNvSpPr txBox="1"/>
          <p:nvPr/>
        </p:nvSpPr>
        <p:spPr>
          <a:xfrm>
            <a:off x="1000123" y="3574501"/>
            <a:ext cx="9943179" cy="3600986"/>
          </a:xfrm>
          <a:prstGeom prst="rect">
            <a:avLst/>
          </a:prstGeom>
          <a:noFill/>
        </p:spPr>
        <p:txBody>
          <a:bodyPr wrap="square" rtlCol="0">
            <a:spAutoFit/>
          </a:bodyPr>
          <a:lstStyle/>
          <a:p>
            <a:r>
              <a:rPr lang="en-IN" sz="2000" dirty="0">
                <a:latin typeface="Times New Roman" panose="02020603050405020304" pitchFamily="18" charset="0"/>
                <a:ea typeface="Verdana" panose="020B0604030504040204" pitchFamily="34" charset="0"/>
                <a:cs typeface="Times New Roman" panose="02020603050405020304" pitchFamily="18" charset="0"/>
              </a:rPr>
              <a:t>Main Goals </a:t>
            </a:r>
          </a:p>
          <a:p>
            <a:pPr marL="285750" indent="-285750">
              <a:buFont typeface="Arial" panose="020B0604020202020204" pitchFamily="34" charset="0"/>
              <a:buChar char="•"/>
            </a:pPr>
            <a:r>
              <a:rPr lang="en-IN" sz="2000" dirty="0">
                <a:latin typeface="Times New Roman" panose="02020603050405020304" pitchFamily="18" charset="0"/>
                <a:ea typeface="Verdana" panose="020B0604030504040204" pitchFamily="34" charset="0"/>
                <a:cs typeface="Times New Roman" panose="02020603050405020304" pitchFamily="18" charset="0"/>
              </a:rPr>
              <a:t>To Reduce battery size and cost </a:t>
            </a:r>
          </a:p>
          <a:p>
            <a:pPr marL="285750" indent="-285750">
              <a:buFont typeface="Arial" panose="020B0604020202020204" pitchFamily="34" charset="0"/>
              <a:buChar char="•"/>
            </a:pPr>
            <a:r>
              <a:rPr lang="en-IN" sz="2000" dirty="0">
                <a:latin typeface="Times New Roman" panose="02020603050405020304" pitchFamily="18" charset="0"/>
                <a:ea typeface="Verdana" panose="020B0604030504040204" pitchFamily="34" charset="0"/>
                <a:cs typeface="Times New Roman" panose="02020603050405020304" pitchFamily="18" charset="0"/>
              </a:rPr>
              <a:t>To improve EV uptake</a:t>
            </a:r>
          </a:p>
          <a:p>
            <a:pPr marL="285750" indent="-285750">
              <a:buFont typeface="Arial" panose="020B0604020202020204" pitchFamily="34" charset="0"/>
              <a:buChar char="•"/>
            </a:pPr>
            <a:r>
              <a:rPr lang="en-IN" sz="2000" dirty="0">
                <a:latin typeface="Times New Roman" panose="02020603050405020304" pitchFamily="18" charset="0"/>
                <a:ea typeface="Verdana" panose="020B0604030504040204" pitchFamily="34" charset="0"/>
                <a:cs typeface="Times New Roman" panose="02020603050405020304" pitchFamily="18" charset="0"/>
              </a:rPr>
              <a:t>To improve operational efficiency</a:t>
            </a:r>
          </a:p>
          <a:p>
            <a:pPr marL="285750" indent="-285750">
              <a:buFont typeface="Arial" panose="020B0604020202020204" pitchFamily="34" charset="0"/>
              <a:buChar char="•"/>
            </a:pPr>
            <a:r>
              <a:rPr lang="en-IN" sz="2000" dirty="0">
                <a:latin typeface="Times New Roman" panose="02020603050405020304" pitchFamily="18" charset="0"/>
                <a:ea typeface="Verdana" panose="020B0604030504040204" pitchFamily="34" charset="0"/>
                <a:cs typeface="Times New Roman" panose="02020603050405020304" pitchFamily="18" charset="0"/>
              </a:rPr>
              <a:t>To Extend driving range.</a:t>
            </a:r>
          </a:p>
          <a:p>
            <a:pPr marL="285750" indent="-285750">
              <a:buFont typeface="Arial" panose="020B0604020202020204" pitchFamily="34" charset="0"/>
              <a:buChar char="•"/>
            </a:pPr>
            <a:endParaRPr lang="en-IN" sz="2000" dirty="0">
              <a:latin typeface="Times New Roman" panose="02020603050405020304" pitchFamily="18" charset="0"/>
              <a:ea typeface="Verdana" panose="020B0604030504040204" pitchFamily="34" charset="0"/>
              <a:cs typeface="Times New Roman" panose="02020603050405020304" pitchFamily="18" charset="0"/>
            </a:endParaRPr>
          </a:p>
          <a:p>
            <a:r>
              <a:rPr lang="en-IN" sz="2000" dirty="0">
                <a:latin typeface="Times New Roman" panose="02020603050405020304" pitchFamily="18" charset="0"/>
                <a:ea typeface="Verdana" panose="020B0604030504040204" pitchFamily="34" charset="0"/>
                <a:cs typeface="Times New Roman" panose="02020603050405020304" pitchFamily="18" charset="0"/>
              </a:rPr>
              <a:t>Additional Goals </a:t>
            </a:r>
          </a:p>
          <a:p>
            <a:pPr marL="285750" indent="-285750">
              <a:buFont typeface="Arial" panose="020B0604020202020204" pitchFamily="34" charset="0"/>
              <a:buChar char="•"/>
            </a:pPr>
            <a:endParaRPr lang="en-IN" sz="2000" dirty="0">
              <a:latin typeface="Times New Roman" panose="02020603050405020304" pitchFamily="18" charset="0"/>
              <a:ea typeface="Verdana" panose="020B0604030504040204" pitchFamily="34" charset="0"/>
              <a:cs typeface="Times New Roman" panose="02020603050405020304" pitchFamily="18" charset="0"/>
            </a:endParaRPr>
          </a:p>
          <a:p>
            <a:pPr marL="285750" indent="-285750">
              <a:buFont typeface="Arial" panose="020B0604020202020204" pitchFamily="34" charset="0"/>
              <a:buChar char="•"/>
            </a:pPr>
            <a:r>
              <a:rPr lang="en-IN" sz="2000" dirty="0">
                <a:latin typeface="Times New Roman" panose="02020603050405020304" pitchFamily="18" charset="0"/>
                <a:ea typeface="Verdana" panose="020B0604030504040204" pitchFamily="34" charset="0"/>
                <a:cs typeface="Times New Roman" panose="02020603050405020304" pitchFamily="18" charset="0"/>
              </a:rPr>
              <a:t>To Reduce pressure on the electric grid</a:t>
            </a:r>
          </a:p>
          <a:p>
            <a:pPr marL="285750" indent="-285750">
              <a:buFont typeface="Arial" panose="020B0604020202020204" pitchFamily="34" charset="0"/>
              <a:buChar char="•"/>
            </a:pPr>
            <a:r>
              <a:rPr lang="en-IN" sz="2000" dirty="0">
                <a:latin typeface="Times New Roman" panose="02020603050405020304" pitchFamily="18" charset="0"/>
                <a:ea typeface="Verdana" panose="020B0604030504040204" pitchFamily="34" charset="0"/>
                <a:cs typeface="Times New Roman" panose="02020603050405020304" pitchFamily="18" charset="0"/>
              </a:rPr>
              <a:t>To Enable the electrification of autonomous vehicle</a:t>
            </a:r>
            <a:r>
              <a:rPr lang="en-IN" dirty="0">
                <a:latin typeface="Verdana" panose="020B0604030504040204" pitchFamily="34" charset="0"/>
                <a:ea typeface="Verdana" panose="020B0604030504040204" pitchFamily="34" charset="0"/>
              </a:rPr>
              <a:t>.</a:t>
            </a:r>
          </a:p>
          <a:p>
            <a:pPr marL="285750" indent="-285750">
              <a:buFont typeface="Arial" panose="020B0604020202020204" pitchFamily="34" charset="0"/>
              <a:buChar char="•"/>
            </a:pPr>
            <a:endParaRPr lang="en-IN" dirty="0">
              <a:latin typeface="Verdana" panose="020B0604030504040204" pitchFamily="34" charset="0"/>
              <a:ea typeface="Verdana" panose="020B0604030504040204" pitchFamily="34" charset="0"/>
            </a:endParaRPr>
          </a:p>
          <a:p>
            <a:endParaRPr lang="en-IN" dirty="0">
              <a:latin typeface="Verdana" panose="020B0604030504040204" pitchFamily="34" charset="0"/>
              <a:ea typeface="Verdana" panose="020B0604030504040204" pitchFamily="34" charset="0"/>
            </a:endParaRPr>
          </a:p>
        </p:txBody>
      </p:sp>
      <p:sp>
        <p:nvSpPr>
          <p:cNvPr id="35" name="Slide Number Placeholder 3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a:t>
            </a:fld>
            <a:endParaRPr lang="en-US"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pic>
        <p:nvPicPr>
          <p:cNvPr id="111" name="Google Shape;111;p76"/>
          <p:cNvPicPr preferRelativeResize="0"/>
          <p:nvPr/>
        </p:nvPicPr>
        <p:blipFill rotWithShape="1">
          <a:blip r:embed="rId3"/>
          <a:srcRect l="22326" t="32664" r="11836" b="35101"/>
          <a:stretch>
            <a:fillRect/>
          </a:stretch>
        </p:blipFill>
        <p:spPr>
          <a:xfrm>
            <a:off x="262467" y="258234"/>
            <a:ext cx="1504951" cy="423333"/>
          </a:xfrm>
          <a:prstGeom prst="rect">
            <a:avLst/>
          </a:prstGeom>
          <a:noFill/>
          <a:ln>
            <a:noFill/>
          </a:ln>
        </p:spPr>
      </p:pic>
      <p:grpSp>
        <p:nvGrpSpPr>
          <p:cNvPr id="112" name="Google Shape;112;p76"/>
          <p:cNvGrpSpPr/>
          <p:nvPr/>
        </p:nvGrpSpPr>
        <p:grpSpPr>
          <a:xfrm>
            <a:off x="11856720" y="140636"/>
            <a:ext cx="223520" cy="990718"/>
            <a:chOff x="11856720" y="140636"/>
            <a:chExt cx="223520" cy="990718"/>
          </a:xfrm>
        </p:grpSpPr>
        <p:grpSp>
          <p:nvGrpSpPr>
            <p:cNvPr id="113" name="Google Shape;113;p76"/>
            <p:cNvGrpSpPr/>
            <p:nvPr/>
          </p:nvGrpSpPr>
          <p:grpSpPr>
            <a:xfrm>
              <a:off x="11856720" y="660278"/>
              <a:ext cx="223520" cy="471076"/>
              <a:chOff x="9734551" y="3138055"/>
              <a:chExt cx="2457449" cy="1328450"/>
            </a:xfrm>
          </p:grpSpPr>
          <p:sp>
            <p:nvSpPr>
              <p:cNvPr id="114" name="Google Shape;114;p76"/>
              <p:cNvSpPr/>
              <p:nvPr/>
            </p:nvSpPr>
            <p:spPr>
              <a:xfrm>
                <a:off x="9759949" y="3870759"/>
                <a:ext cx="2432051" cy="595746"/>
              </a:xfrm>
              <a:prstGeom prst="rect">
                <a:avLst/>
              </a:prstGeom>
              <a:solidFill>
                <a:srgbClr val="E1273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panose="020B0604020202020204"/>
                  <a:buNone/>
                </a:pPr>
                <a:endParaRPr sz="135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15" name="Google Shape;115;p76"/>
              <p:cNvSpPr/>
              <p:nvPr/>
            </p:nvSpPr>
            <p:spPr>
              <a:xfrm>
                <a:off x="9734551" y="3138055"/>
                <a:ext cx="2457449" cy="595746"/>
              </a:xfrm>
              <a:prstGeom prst="rect">
                <a:avLst/>
              </a:prstGeom>
              <a:solidFill>
                <a:srgbClr val="51C6E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panose="020B0604020202020204"/>
                  <a:buNone/>
                </a:pPr>
                <a:endParaRPr sz="135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grpSp>
          <p:nvGrpSpPr>
            <p:cNvPr id="116" name="Google Shape;116;p76"/>
            <p:cNvGrpSpPr/>
            <p:nvPr/>
          </p:nvGrpSpPr>
          <p:grpSpPr>
            <a:xfrm>
              <a:off x="11856720" y="140636"/>
              <a:ext cx="223520" cy="471076"/>
              <a:chOff x="9734551" y="3138055"/>
              <a:chExt cx="2457449" cy="1328450"/>
            </a:xfrm>
          </p:grpSpPr>
          <p:sp>
            <p:nvSpPr>
              <p:cNvPr id="117" name="Google Shape;117;p76"/>
              <p:cNvSpPr/>
              <p:nvPr/>
            </p:nvSpPr>
            <p:spPr>
              <a:xfrm>
                <a:off x="9759949" y="3870759"/>
                <a:ext cx="2432051" cy="595746"/>
              </a:xfrm>
              <a:prstGeom prst="rect">
                <a:avLst/>
              </a:prstGeom>
              <a:solidFill>
                <a:srgbClr val="F7A54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panose="020B0604020202020204"/>
                  <a:buNone/>
                </a:pPr>
                <a:endParaRPr sz="135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18" name="Google Shape;118;p76"/>
              <p:cNvSpPr/>
              <p:nvPr/>
            </p:nvSpPr>
            <p:spPr>
              <a:xfrm>
                <a:off x="9734551" y="3138055"/>
                <a:ext cx="2457449" cy="595746"/>
              </a:xfrm>
              <a:prstGeom prst="rect">
                <a:avLst/>
              </a:prstGeom>
              <a:solidFill>
                <a:srgbClr val="3A3A7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panose="020B0604020202020204"/>
                  <a:buNone/>
                </a:pPr>
                <a:endParaRPr sz="135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grpSp>
      <p:pic>
        <p:nvPicPr>
          <p:cNvPr id="7" name="Picture 6" descr="A logo with text overlay&#10;&#10;Description automatically generated"/>
          <p:cNvPicPr>
            <a:picLocks noChangeAspect="1"/>
          </p:cNvPicPr>
          <p:nvPr/>
        </p:nvPicPr>
        <p:blipFill rotWithShape="1">
          <a:blip r:embed="rId4"/>
          <a:srcRect l="37906" t="34096" r="9606" b="36394"/>
          <a:stretch>
            <a:fillRect/>
          </a:stretch>
        </p:blipFill>
        <p:spPr>
          <a:xfrm>
            <a:off x="11125200" y="11945"/>
            <a:ext cx="1066800" cy="599768"/>
          </a:xfrm>
          <a:prstGeom prst="rect">
            <a:avLst/>
          </a:prstGeom>
        </p:spPr>
      </p:pic>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4</a:t>
            </a:fld>
            <a:endParaRPr lang="en-US" dirty="0"/>
          </a:p>
        </p:txBody>
      </p:sp>
      <p:sp>
        <p:nvSpPr>
          <p:cNvPr id="5" name="Google Shape;125;p3"/>
          <p:cNvSpPr txBox="1"/>
          <p:nvPr/>
        </p:nvSpPr>
        <p:spPr>
          <a:xfrm>
            <a:off x="1000124" y="232275"/>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2400" b="1" i="0" u="none" strike="noStrike" cap="none" dirty="0">
                <a:solidFill>
                  <a:srgbClr val="000000"/>
                </a:solidFill>
                <a:latin typeface="Montserrat" panose="00000500000000000000"/>
                <a:ea typeface="Montserrat" panose="00000500000000000000"/>
                <a:cs typeface="Montserrat" panose="00000500000000000000"/>
                <a:sym typeface="Montserrat" panose="00000500000000000000"/>
              </a:rPr>
              <a:t>Project Plan</a:t>
            </a:r>
            <a:endParaRPr dirty="0"/>
          </a:p>
        </p:txBody>
      </p:sp>
      <p:grpSp>
        <p:nvGrpSpPr>
          <p:cNvPr id="73" name="Group 72"/>
          <p:cNvGrpSpPr/>
          <p:nvPr/>
        </p:nvGrpSpPr>
        <p:grpSpPr>
          <a:xfrm>
            <a:off x="805465" y="1292013"/>
            <a:ext cx="10414126" cy="5460045"/>
            <a:chOff x="109513" y="802615"/>
            <a:chExt cx="11324551" cy="5940320"/>
          </a:xfrm>
        </p:grpSpPr>
        <p:grpSp>
          <p:nvGrpSpPr>
            <p:cNvPr id="74" name="Group 73"/>
            <p:cNvGrpSpPr/>
            <p:nvPr/>
          </p:nvGrpSpPr>
          <p:grpSpPr>
            <a:xfrm>
              <a:off x="109513" y="802615"/>
              <a:ext cx="11324551" cy="5540068"/>
              <a:chOff x="-432370" y="712164"/>
              <a:chExt cx="12349628" cy="6041547"/>
            </a:xfrm>
          </p:grpSpPr>
          <p:grpSp>
            <p:nvGrpSpPr>
              <p:cNvPr id="78" name="Group 77"/>
              <p:cNvGrpSpPr/>
              <p:nvPr/>
            </p:nvGrpSpPr>
            <p:grpSpPr>
              <a:xfrm>
                <a:off x="-432370" y="712164"/>
                <a:ext cx="12349628" cy="5812991"/>
                <a:chOff x="-430598" y="712164"/>
                <a:chExt cx="12349628" cy="5812991"/>
              </a:xfrm>
            </p:grpSpPr>
            <p:grpSp>
              <p:nvGrpSpPr>
                <p:cNvPr id="80" name="Group 79"/>
                <p:cNvGrpSpPr/>
                <p:nvPr/>
              </p:nvGrpSpPr>
              <p:grpSpPr>
                <a:xfrm>
                  <a:off x="2256428" y="712164"/>
                  <a:ext cx="9662602" cy="5812991"/>
                  <a:chOff x="2256428" y="712164"/>
                  <a:chExt cx="9662602" cy="5812991"/>
                </a:xfrm>
              </p:grpSpPr>
              <p:grpSp>
                <p:nvGrpSpPr>
                  <p:cNvPr id="92" name="Group 91"/>
                  <p:cNvGrpSpPr/>
                  <p:nvPr/>
                </p:nvGrpSpPr>
                <p:grpSpPr>
                  <a:xfrm>
                    <a:off x="2508330" y="1050719"/>
                    <a:ext cx="9410700" cy="5474436"/>
                    <a:chOff x="2235200" y="1276350"/>
                    <a:chExt cx="9410700" cy="5474436"/>
                  </a:xfrm>
                </p:grpSpPr>
                <p:cxnSp>
                  <p:nvCxnSpPr>
                    <p:cNvPr id="123" name="Straight Connector 122"/>
                    <p:cNvCxnSpPr/>
                    <p:nvPr/>
                  </p:nvCxnSpPr>
                  <p:spPr>
                    <a:xfrm>
                      <a:off x="2235200" y="1276350"/>
                      <a:ext cx="0" cy="5474436"/>
                    </a:xfrm>
                    <a:prstGeom prst="line">
                      <a:avLst/>
                    </a:prstGeom>
                    <a:ln w="95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p:nvCxnSpPr>
                  <p:spPr>
                    <a:xfrm>
                      <a:off x="3019425" y="1276350"/>
                      <a:ext cx="0" cy="5474436"/>
                    </a:xfrm>
                    <a:prstGeom prst="line">
                      <a:avLst/>
                    </a:prstGeom>
                    <a:ln w="95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p:nvCxnSpPr>
                  <p:spPr>
                    <a:xfrm>
                      <a:off x="3803650" y="1276350"/>
                      <a:ext cx="0" cy="5474436"/>
                    </a:xfrm>
                    <a:prstGeom prst="line">
                      <a:avLst/>
                    </a:prstGeom>
                    <a:ln w="95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p:nvCxnSpPr>
                  <p:spPr>
                    <a:xfrm>
                      <a:off x="4587875" y="1276350"/>
                      <a:ext cx="0" cy="5474436"/>
                    </a:xfrm>
                    <a:prstGeom prst="line">
                      <a:avLst/>
                    </a:prstGeom>
                    <a:ln w="95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p:nvCxnSpPr>
                  <p:spPr>
                    <a:xfrm>
                      <a:off x="5372100" y="1276350"/>
                      <a:ext cx="0" cy="5474436"/>
                    </a:xfrm>
                    <a:prstGeom prst="line">
                      <a:avLst/>
                    </a:prstGeom>
                    <a:ln w="95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p:nvCxnSpPr>
                  <p:spPr>
                    <a:xfrm>
                      <a:off x="6156325" y="1276350"/>
                      <a:ext cx="0" cy="5474436"/>
                    </a:xfrm>
                    <a:prstGeom prst="line">
                      <a:avLst/>
                    </a:prstGeom>
                    <a:ln w="95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p:nvPr/>
                  </p:nvCxnSpPr>
                  <p:spPr>
                    <a:xfrm>
                      <a:off x="6940550" y="1276350"/>
                      <a:ext cx="0" cy="5474436"/>
                    </a:xfrm>
                    <a:prstGeom prst="line">
                      <a:avLst/>
                    </a:prstGeom>
                    <a:ln w="95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p:nvPr/>
                  </p:nvCxnSpPr>
                  <p:spPr>
                    <a:xfrm>
                      <a:off x="7724775" y="1276350"/>
                      <a:ext cx="0" cy="5474436"/>
                    </a:xfrm>
                    <a:prstGeom prst="line">
                      <a:avLst/>
                    </a:prstGeom>
                    <a:ln w="95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p:cNvCxnSpPr/>
                    <p:nvPr/>
                  </p:nvCxnSpPr>
                  <p:spPr>
                    <a:xfrm>
                      <a:off x="8509000" y="1276350"/>
                      <a:ext cx="0" cy="5474436"/>
                    </a:xfrm>
                    <a:prstGeom prst="line">
                      <a:avLst/>
                    </a:prstGeom>
                    <a:ln w="95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p:nvCxnSpPr>
                  <p:spPr>
                    <a:xfrm>
                      <a:off x="9293225" y="1276350"/>
                      <a:ext cx="0" cy="5474436"/>
                    </a:xfrm>
                    <a:prstGeom prst="line">
                      <a:avLst/>
                    </a:prstGeom>
                    <a:ln w="95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a:xfrm>
                      <a:off x="10077450" y="1276350"/>
                      <a:ext cx="0" cy="5474436"/>
                    </a:xfrm>
                    <a:prstGeom prst="line">
                      <a:avLst/>
                    </a:prstGeom>
                    <a:ln w="95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a:xfrm>
                      <a:off x="10861675" y="1276350"/>
                      <a:ext cx="0" cy="5474436"/>
                    </a:xfrm>
                    <a:prstGeom prst="line">
                      <a:avLst/>
                    </a:prstGeom>
                    <a:ln w="95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a:off x="11645900" y="1276350"/>
                      <a:ext cx="0" cy="5474436"/>
                    </a:xfrm>
                    <a:prstGeom prst="line">
                      <a:avLst/>
                    </a:prstGeom>
                    <a:ln w="95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p:nvCxnSpPr>
                  <p:spPr>
                    <a:xfrm>
                      <a:off x="2235200" y="1397000"/>
                      <a:ext cx="9410700" cy="0"/>
                    </a:xfrm>
                    <a:prstGeom prst="line">
                      <a:avLst/>
                    </a:prstGeom>
                    <a:ln w="95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a:xfrm>
                      <a:off x="2235200" y="6750786"/>
                      <a:ext cx="9410700" cy="0"/>
                    </a:xfrm>
                    <a:prstGeom prst="line">
                      <a:avLst/>
                    </a:prstGeom>
                    <a:ln w="95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93" name="TextBox 92"/>
                  <p:cNvSpPr txBox="1"/>
                  <p:nvPr/>
                </p:nvSpPr>
                <p:spPr>
                  <a:xfrm>
                    <a:off x="2256428" y="712164"/>
                    <a:ext cx="503804" cy="369199"/>
                  </a:xfrm>
                  <a:prstGeom prst="rect">
                    <a:avLst/>
                  </a:prstGeom>
                  <a:noFill/>
                </p:spPr>
                <p:txBody>
                  <a:bodyPr wrap="none" rtlCol="0">
                    <a:spAutoFit/>
                  </a:bodyPr>
                  <a:lstStyle/>
                  <a:p>
                    <a:pPr algn="ctr"/>
                    <a:r>
                      <a:rPr lang="en-US" sz="1600" dirty="0">
                        <a:solidFill>
                          <a:schemeClr val="bg1"/>
                        </a:solidFill>
                        <a:latin typeface="Cambria" panose="02040503050406030204" pitchFamily="18" charset="0"/>
                        <a:ea typeface="Cambria" panose="02040503050406030204" pitchFamily="18" charset="0"/>
                      </a:rPr>
                      <a:t>Jan</a:t>
                    </a:r>
                    <a:endParaRPr lang="en-IN" sz="1600" dirty="0">
                      <a:solidFill>
                        <a:schemeClr val="bg1"/>
                      </a:solidFill>
                      <a:latin typeface="Cambria" panose="02040503050406030204" pitchFamily="18" charset="0"/>
                      <a:ea typeface="Cambria" panose="02040503050406030204" pitchFamily="18" charset="0"/>
                    </a:endParaRPr>
                  </a:p>
                </p:txBody>
              </p:sp>
              <p:sp>
                <p:nvSpPr>
                  <p:cNvPr id="94" name="TextBox 93"/>
                  <p:cNvSpPr txBox="1"/>
                  <p:nvPr/>
                </p:nvSpPr>
                <p:spPr>
                  <a:xfrm>
                    <a:off x="3019768" y="712164"/>
                    <a:ext cx="544010" cy="369199"/>
                  </a:xfrm>
                  <a:prstGeom prst="rect">
                    <a:avLst/>
                  </a:prstGeom>
                  <a:noFill/>
                </p:spPr>
                <p:txBody>
                  <a:bodyPr wrap="none" rtlCol="0">
                    <a:spAutoFit/>
                  </a:bodyPr>
                  <a:lstStyle/>
                  <a:p>
                    <a:pPr algn="ctr"/>
                    <a:r>
                      <a:rPr lang="en-US" sz="1600" dirty="0">
                        <a:solidFill>
                          <a:schemeClr val="bg1"/>
                        </a:solidFill>
                        <a:latin typeface="Cambria" panose="02040503050406030204" pitchFamily="18" charset="0"/>
                        <a:ea typeface="Cambria" panose="02040503050406030204" pitchFamily="18" charset="0"/>
                      </a:rPr>
                      <a:t>Feb</a:t>
                    </a:r>
                    <a:endParaRPr lang="en-IN" sz="1600" dirty="0">
                      <a:solidFill>
                        <a:schemeClr val="bg1"/>
                      </a:solidFill>
                      <a:latin typeface="Cambria" panose="02040503050406030204" pitchFamily="18" charset="0"/>
                      <a:ea typeface="Cambria" panose="02040503050406030204" pitchFamily="18" charset="0"/>
                    </a:endParaRPr>
                  </a:p>
                </p:txBody>
              </p:sp>
              <p:sp>
                <p:nvSpPr>
                  <p:cNvPr id="97" name="TextBox 96"/>
                  <p:cNvSpPr txBox="1"/>
                  <p:nvPr/>
                </p:nvSpPr>
                <p:spPr>
                  <a:xfrm>
                    <a:off x="5340829" y="712164"/>
                    <a:ext cx="602537" cy="369199"/>
                  </a:xfrm>
                  <a:prstGeom prst="rect">
                    <a:avLst/>
                  </a:prstGeom>
                  <a:noFill/>
                </p:spPr>
                <p:txBody>
                  <a:bodyPr wrap="none" rtlCol="0">
                    <a:spAutoFit/>
                  </a:bodyPr>
                  <a:lstStyle/>
                  <a:p>
                    <a:pPr algn="ctr"/>
                    <a:r>
                      <a:rPr lang="en-US" sz="1600" dirty="0">
                        <a:solidFill>
                          <a:schemeClr val="bg1"/>
                        </a:solidFill>
                        <a:latin typeface="Cambria" panose="02040503050406030204" pitchFamily="18" charset="0"/>
                        <a:ea typeface="Cambria" panose="02040503050406030204" pitchFamily="18" charset="0"/>
                      </a:rPr>
                      <a:t>May</a:t>
                    </a:r>
                    <a:endParaRPr lang="en-IN" sz="1600" dirty="0">
                      <a:solidFill>
                        <a:schemeClr val="bg1"/>
                      </a:solidFill>
                      <a:latin typeface="Cambria" panose="02040503050406030204" pitchFamily="18" charset="0"/>
                      <a:ea typeface="Cambria" panose="02040503050406030204" pitchFamily="18" charset="0"/>
                    </a:endParaRPr>
                  </a:p>
                </p:txBody>
              </p:sp>
              <p:sp>
                <p:nvSpPr>
                  <p:cNvPr id="98" name="TextBox 97"/>
                  <p:cNvSpPr txBox="1"/>
                  <p:nvPr/>
                </p:nvSpPr>
                <p:spPr>
                  <a:xfrm>
                    <a:off x="6112456" y="712164"/>
                    <a:ext cx="626171" cy="369199"/>
                  </a:xfrm>
                  <a:prstGeom prst="rect">
                    <a:avLst/>
                  </a:prstGeom>
                  <a:noFill/>
                </p:spPr>
                <p:txBody>
                  <a:bodyPr wrap="none" rtlCol="0">
                    <a:spAutoFit/>
                  </a:bodyPr>
                  <a:lstStyle/>
                  <a:p>
                    <a:pPr algn="ctr"/>
                    <a:r>
                      <a:rPr lang="en-US" sz="1600" dirty="0">
                        <a:solidFill>
                          <a:schemeClr val="bg1"/>
                        </a:solidFill>
                        <a:latin typeface="Cambria" panose="02040503050406030204" pitchFamily="18" charset="0"/>
                        <a:ea typeface="Cambria" panose="02040503050406030204" pitchFamily="18" charset="0"/>
                      </a:rPr>
                      <a:t>June</a:t>
                    </a:r>
                    <a:endParaRPr lang="en-IN" sz="1600" dirty="0">
                      <a:solidFill>
                        <a:schemeClr val="bg1"/>
                      </a:solidFill>
                      <a:latin typeface="Cambria" panose="02040503050406030204" pitchFamily="18" charset="0"/>
                      <a:ea typeface="Cambria" panose="02040503050406030204" pitchFamily="18" charset="0"/>
                    </a:endParaRPr>
                  </a:p>
                </p:txBody>
              </p:sp>
              <p:sp>
                <p:nvSpPr>
                  <p:cNvPr id="99" name="TextBox 98"/>
                  <p:cNvSpPr txBox="1"/>
                  <p:nvPr/>
                </p:nvSpPr>
                <p:spPr>
                  <a:xfrm>
                    <a:off x="6926978" y="712164"/>
                    <a:ext cx="564009" cy="369199"/>
                  </a:xfrm>
                  <a:prstGeom prst="rect">
                    <a:avLst/>
                  </a:prstGeom>
                  <a:noFill/>
                </p:spPr>
                <p:txBody>
                  <a:bodyPr wrap="none" rtlCol="0">
                    <a:spAutoFit/>
                  </a:bodyPr>
                  <a:lstStyle/>
                  <a:p>
                    <a:pPr algn="ctr"/>
                    <a:r>
                      <a:rPr lang="en-US" sz="1600" dirty="0">
                        <a:solidFill>
                          <a:schemeClr val="bg1"/>
                        </a:solidFill>
                        <a:latin typeface="Cambria" panose="02040503050406030204" pitchFamily="18" charset="0"/>
                        <a:ea typeface="Cambria" panose="02040503050406030204" pitchFamily="18" charset="0"/>
                      </a:rPr>
                      <a:t>July</a:t>
                    </a:r>
                    <a:endParaRPr lang="en-IN" sz="1600" dirty="0">
                      <a:solidFill>
                        <a:schemeClr val="bg1"/>
                      </a:solidFill>
                      <a:latin typeface="Cambria" panose="02040503050406030204" pitchFamily="18" charset="0"/>
                      <a:ea typeface="Cambria" panose="02040503050406030204" pitchFamily="18" charset="0"/>
                    </a:endParaRPr>
                  </a:p>
                </p:txBody>
              </p:sp>
              <p:sp>
                <p:nvSpPr>
                  <p:cNvPr id="100" name="TextBox 99"/>
                  <p:cNvSpPr txBox="1"/>
                  <p:nvPr/>
                </p:nvSpPr>
                <p:spPr>
                  <a:xfrm>
                    <a:off x="7706259" y="712164"/>
                    <a:ext cx="572330" cy="369199"/>
                  </a:xfrm>
                  <a:prstGeom prst="rect">
                    <a:avLst/>
                  </a:prstGeom>
                  <a:noFill/>
                </p:spPr>
                <p:txBody>
                  <a:bodyPr wrap="none" rtlCol="0">
                    <a:spAutoFit/>
                  </a:bodyPr>
                  <a:lstStyle/>
                  <a:p>
                    <a:pPr algn="ctr"/>
                    <a:r>
                      <a:rPr lang="en-US" sz="1600" dirty="0">
                        <a:solidFill>
                          <a:schemeClr val="bg1"/>
                        </a:solidFill>
                        <a:latin typeface="Cambria" panose="02040503050406030204" pitchFamily="18" charset="0"/>
                        <a:ea typeface="Cambria" panose="02040503050406030204" pitchFamily="18" charset="0"/>
                      </a:rPr>
                      <a:t>Aug</a:t>
                    </a:r>
                    <a:endParaRPr lang="en-IN" sz="1600" dirty="0">
                      <a:solidFill>
                        <a:schemeClr val="bg1"/>
                      </a:solidFill>
                      <a:latin typeface="Cambria" panose="02040503050406030204" pitchFamily="18" charset="0"/>
                      <a:ea typeface="Cambria" panose="02040503050406030204" pitchFamily="18" charset="0"/>
                    </a:endParaRPr>
                  </a:p>
                </p:txBody>
              </p:sp>
              <p:sp>
                <p:nvSpPr>
                  <p:cNvPr id="101" name="TextBox 100"/>
                  <p:cNvSpPr txBox="1"/>
                  <p:nvPr/>
                </p:nvSpPr>
                <p:spPr>
                  <a:xfrm>
                    <a:off x="8502987" y="712164"/>
                    <a:ext cx="545759" cy="369199"/>
                  </a:xfrm>
                  <a:prstGeom prst="rect">
                    <a:avLst/>
                  </a:prstGeom>
                  <a:noFill/>
                </p:spPr>
                <p:txBody>
                  <a:bodyPr wrap="none" rtlCol="0">
                    <a:spAutoFit/>
                  </a:bodyPr>
                  <a:lstStyle/>
                  <a:p>
                    <a:pPr algn="ctr"/>
                    <a:r>
                      <a:rPr lang="en-US" sz="1600" dirty="0">
                        <a:solidFill>
                          <a:schemeClr val="bg1"/>
                        </a:solidFill>
                        <a:latin typeface="Cambria" panose="02040503050406030204" pitchFamily="18" charset="0"/>
                        <a:ea typeface="Cambria" panose="02040503050406030204" pitchFamily="18" charset="0"/>
                      </a:rPr>
                      <a:t>Sep</a:t>
                    </a:r>
                    <a:endParaRPr lang="en-IN" sz="1600" dirty="0">
                      <a:solidFill>
                        <a:schemeClr val="bg1"/>
                      </a:solidFill>
                      <a:latin typeface="Cambria" panose="02040503050406030204" pitchFamily="18" charset="0"/>
                      <a:ea typeface="Cambria" panose="02040503050406030204" pitchFamily="18" charset="0"/>
                    </a:endParaRPr>
                  </a:p>
                </p:txBody>
              </p:sp>
              <p:sp>
                <p:nvSpPr>
                  <p:cNvPr id="102" name="TextBox 101"/>
                  <p:cNvSpPr txBox="1"/>
                  <p:nvPr/>
                </p:nvSpPr>
                <p:spPr>
                  <a:xfrm>
                    <a:off x="9298665" y="712164"/>
                    <a:ext cx="521285" cy="369199"/>
                  </a:xfrm>
                  <a:prstGeom prst="rect">
                    <a:avLst/>
                  </a:prstGeom>
                  <a:noFill/>
                </p:spPr>
                <p:txBody>
                  <a:bodyPr wrap="none" rtlCol="0">
                    <a:spAutoFit/>
                  </a:bodyPr>
                  <a:lstStyle/>
                  <a:p>
                    <a:pPr algn="ctr"/>
                    <a:r>
                      <a:rPr lang="en-US" sz="1600" dirty="0">
                        <a:solidFill>
                          <a:schemeClr val="bg1"/>
                        </a:solidFill>
                        <a:latin typeface="Cambria" panose="02040503050406030204" pitchFamily="18" charset="0"/>
                        <a:ea typeface="Cambria" panose="02040503050406030204" pitchFamily="18" charset="0"/>
                      </a:rPr>
                      <a:t>Oct</a:t>
                    </a:r>
                    <a:endParaRPr lang="en-IN" sz="1600" dirty="0">
                      <a:solidFill>
                        <a:schemeClr val="bg1"/>
                      </a:solidFill>
                      <a:latin typeface="Cambria" panose="02040503050406030204" pitchFamily="18" charset="0"/>
                      <a:ea typeface="Cambria" panose="02040503050406030204" pitchFamily="18" charset="0"/>
                    </a:endParaRPr>
                  </a:p>
                </p:txBody>
              </p:sp>
              <p:sp>
                <p:nvSpPr>
                  <p:cNvPr id="103" name="TextBox 102"/>
                  <p:cNvSpPr txBox="1"/>
                  <p:nvPr/>
                </p:nvSpPr>
                <p:spPr>
                  <a:xfrm>
                    <a:off x="10051412" y="712164"/>
                    <a:ext cx="582678" cy="369199"/>
                  </a:xfrm>
                  <a:prstGeom prst="rect">
                    <a:avLst/>
                  </a:prstGeom>
                  <a:noFill/>
                </p:spPr>
                <p:txBody>
                  <a:bodyPr wrap="none" rtlCol="0">
                    <a:spAutoFit/>
                  </a:bodyPr>
                  <a:lstStyle/>
                  <a:p>
                    <a:pPr algn="ctr"/>
                    <a:r>
                      <a:rPr lang="en-US" sz="1600" dirty="0">
                        <a:solidFill>
                          <a:schemeClr val="bg1"/>
                        </a:solidFill>
                        <a:latin typeface="Cambria" panose="02040503050406030204" pitchFamily="18" charset="0"/>
                        <a:ea typeface="Cambria" panose="02040503050406030204" pitchFamily="18" charset="0"/>
                      </a:rPr>
                      <a:t>Nov</a:t>
                    </a:r>
                    <a:endParaRPr lang="en-IN" sz="1600" dirty="0">
                      <a:solidFill>
                        <a:schemeClr val="bg1"/>
                      </a:solidFill>
                      <a:latin typeface="Cambria" panose="02040503050406030204" pitchFamily="18" charset="0"/>
                      <a:ea typeface="Cambria" panose="02040503050406030204" pitchFamily="18" charset="0"/>
                    </a:endParaRPr>
                  </a:p>
                </p:txBody>
              </p:sp>
              <p:sp>
                <p:nvSpPr>
                  <p:cNvPr id="104" name="TextBox 103"/>
                  <p:cNvSpPr txBox="1"/>
                  <p:nvPr/>
                </p:nvSpPr>
                <p:spPr>
                  <a:xfrm>
                    <a:off x="10848069" y="712164"/>
                    <a:ext cx="556247" cy="369199"/>
                  </a:xfrm>
                  <a:prstGeom prst="rect">
                    <a:avLst/>
                  </a:prstGeom>
                  <a:noFill/>
                </p:spPr>
                <p:txBody>
                  <a:bodyPr wrap="none" rtlCol="0">
                    <a:spAutoFit/>
                  </a:bodyPr>
                  <a:lstStyle/>
                  <a:p>
                    <a:pPr algn="ctr"/>
                    <a:r>
                      <a:rPr lang="en-US" sz="1600" dirty="0">
                        <a:solidFill>
                          <a:schemeClr val="bg1"/>
                        </a:solidFill>
                        <a:latin typeface="Cambria" panose="02040503050406030204" pitchFamily="18" charset="0"/>
                        <a:ea typeface="Cambria" panose="02040503050406030204" pitchFamily="18" charset="0"/>
                      </a:rPr>
                      <a:t>Dec</a:t>
                    </a:r>
                    <a:endParaRPr lang="en-IN" sz="1600" dirty="0">
                      <a:solidFill>
                        <a:schemeClr val="bg1"/>
                      </a:solidFill>
                      <a:latin typeface="Cambria" panose="02040503050406030204" pitchFamily="18" charset="0"/>
                      <a:ea typeface="Cambria" panose="02040503050406030204" pitchFamily="18" charset="0"/>
                    </a:endParaRPr>
                  </a:p>
                </p:txBody>
              </p:sp>
              <p:sp>
                <p:nvSpPr>
                  <p:cNvPr id="105" name="Rectangle 104"/>
                  <p:cNvSpPr/>
                  <p:nvPr/>
                </p:nvSpPr>
                <p:spPr>
                  <a:xfrm>
                    <a:off x="2497946" y="1185765"/>
                    <a:ext cx="806096" cy="406193"/>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6" name="Rectangle 105"/>
                  <p:cNvSpPr/>
                  <p:nvPr/>
                </p:nvSpPr>
                <p:spPr>
                  <a:xfrm>
                    <a:off x="3291773" y="1697452"/>
                    <a:ext cx="806097" cy="346072"/>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7" name="Rectangle 106"/>
                  <p:cNvSpPr/>
                  <p:nvPr/>
                </p:nvSpPr>
                <p:spPr>
                  <a:xfrm>
                    <a:off x="3287364" y="2811208"/>
                    <a:ext cx="789418" cy="34607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8" name="Rectangle 107"/>
                  <p:cNvSpPr/>
                  <p:nvPr/>
                </p:nvSpPr>
                <p:spPr>
                  <a:xfrm>
                    <a:off x="2497945" y="2225457"/>
                    <a:ext cx="1578836" cy="34607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9" name="Rectangle 108"/>
                  <p:cNvSpPr/>
                  <p:nvPr/>
                </p:nvSpPr>
                <p:spPr>
                  <a:xfrm>
                    <a:off x="4076781" y="3432739"/>
                    <a:ext cx="1582743" cy="346072"/>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1" name="Group 80"/>
                <p:cNvGrpSpPr/>
                <p:nvPr/>
              </p:nvGrpSpPr>
              <p:grpSpPr>
                <a:xfrm>
                  <a:off x="-430598" y="1185763"/>
                  <a:ext cx="2948061" cy="5245626"/>
                  <a:chOff x="-430598" y="1185763"/>
                  <a:chExt cx="2948061" cy="5245626"/>
                </a:xfrm>
              </p:grpSpPr>
              <p:sp>
                <p:nvSpPr>
                  <p:cNvPr id="82" name="TextBox 81"/>
                  <p:cNvSpPr txBox="1"/>
                  <p:nvPr/>
                </p:nvSpPr>
                <p:spPr>
                  <a:xfrm>
                    <a:off x="-430591" y="1185763"/>
                    <a:ext cx="2258682" cy="401675"/>
                  </a:xfrm>
                  <a:prstGeom prst="rect">
                    <a:avLst/>
                  </a:prstGeom>
                  <a:noFill/>
                </p:spPr>
                <p:txBody>
                  <a:bodyPr wrap="none" rtlCol="0">
                    <a:spAutoFit/>
                  </a:bodyPr>
                  <a:lstStyle/>
                  <a:p>
                    <a:r>
                      <a:rPr lang="en-US" sz="1600" b="1" i="1" dirty="0">
                        <a:solidFill>
                          <a:schemeClr val="accent2">
                            <a:lumMod val="75000"/>
                          </a:schemeClr>
                        </a:solidFill>
                        <a:latin typeface="Cambria" panose="02040503050406030204" pitchFamily="18" charset="0"/>
                        <a:ea typeface="Cambria" panose="02040503050406030204" pitchFamily="18" charset="0"/>
                      </a:rPr>
                      <a:t>TEAM FORMATION</a:t>
                    </a:r>
                    <a:endParaRPr lang="en-IN" sz="1600" b="1" i="1" dirty="0">
                      <a:solidFill>
                        <a:schemeClr val="accent2">
                          <a:lumMod val="75000"/>
                        </a:schemeClr>
                      </a:solidFill>
                      <a:latin typeface="Cambria" panose="02040503050406030204" pitchFamily="18" charset="0"/>
                      <a:ea typeface="Cambria" panose="02040503050406030204" pitchFamily="18" charset="0"/>
                    </a:endParaRPr>
                  </a:p>
                </p:txBody>
              </p:sp>
              <p:sp>
                <p:nvSpPr>
                  <p:cNvPr id="83" name="TextBox 82"/>
                  <p:cNvSpPr txBox="1"/>
                  <p:nvPr/>
                </p:nvSpPr>
                <p:spPr>
                  <a:xfrm>
                    <a:off x="-430598" y="1641849"/>
                    <a:ext cx="2948061" cy="401675"/>
                  </a:xfrm>
                  <a:prstGeom prst="rect">
                    <a:avLst/>
                  </a:prstGeom>
                  <a:noFill/>
                </p:spPr>
                <p:txBody>
                  <a:bodyPr wrap="square" rtlCol="0">
                    <a:spAutoFit/>
                  </a:bodyPr>
                  <a:lstStyle/>
                  <a:p>
                    <a:r>
                      <a:rPr lang="en-US" sz="1600" b="1" i="1" dirty="0">
                        <a:solidFill>
                          <a:schemeClr val="accent3">
                            <a:lumMod val="75000"/>
                          </a:schemeClr>
                        </a:solidFill>
                        <a:latin typeface="Cambria" panose="02040503050406030204" pitchFamily="18" charset="0"/>
                        <a:ea typeface="Cambria" panose="02040503050406030204" pitchFamily="18" charset="0"/>
                      </a:rPr>
                      <a:t> GUIDE  SELECTION</a:t>
                    </a:r>
                    <a:endParaRPr lang="en-IN" sz="1600" b="1" i="1" dirty="0">
                      <a:solidFill>
                        <a:schemeClr val="accent3">
                          <a:lumMod val="75000"/>
                        </a:schemeClr>
                      </a:solidFill>
                      <a:latin typeface="Cambria" panose="02040503050406030204" pitchFamily="18" charset="0"/>
                      <a:ea typeface="Cambria" panose="02040503050406030204" pitchFamily="18" charset="0"/>
                    </a:endParaRPr>
                  </a:p>
                </p:txBody>
              </p:sp>
              <p:sp>
                <p:nvSpPr>
                  <p:cNvPr id="84" name="TextBox 83"/>
                  <p:cNvSpPr txBox="1"/>
                  <p:nvPr/>
                </p:nvSpPr>
                <p:spPr>
                  <a:xfrm>
                    <a:off x="-430598" y="2783407"/>
                    <a:ext cx="2742508" cy="401675"/>
                  </a:xfrm>
                  <a:prstGeom prst="rect">
                    <a:avLst/>
                  </a:prstGeom>
                  <a:noFill/>
                </p:spPr>
                <p:txBody>
                  <a:bodyPr wrap="square" rtlCol="0">
                    <a:spAutoFit/>
                  </a:bodyPr>
                  <a:lstStyle/>
                  <a:p>
                    <a:r>
                      <a:rPr lang="en-US" sz="1600" b="1" i="1" dirty="0">
                        <a:solidFill>
                          <a:schemeClr val="accent4"/>
                        </a:solidFill>
                        <a:latin typeface="Cambria" panose="02040503050406030204" pitchFamily="18" charset="0"/>
                        <a:ea typeface="Cambria" panose="02040503050406030204" pitchFamily="18" charset="0"/>
                      </a:rPr>
                      <a:t>LITRATURE SUREY</a:t>
                    </a:r>
                    <a:endParaRPr lang="en-IN" sz="1600" b="1" i="1" dirty="0">
                      <a:solidFill>
                        <a:schemeClr val="accent4"/>
                      </a:solidFill>
                      <a:latin typeface="Cambria" panose="02040503050406030204" pitchFamily="18" charset="0"/>
                      <a:ea typeface="Cambria" panose="02040503050406030204" pitchFamily="18" charset="0"/>
                    </a:endParaRPr>
                  </a:p>
                </p:txBody>
              </p:sp>
              <p:sp>
                <p:nvSpPr>
                  <p:cNvPr id="85" name="TextBox 84"/>
                  <p:cNvSpPr txBox="1"/>
                  <p:nvPr/>
                </p:nvSpPr>
                <p:spPr>
                  <a:xfrm>
                    <a:off x="-401449" y="2225459"/>
                    <a:ext cx="2742510" cy="401675"/>
                  </a:xfrm>
                  <a:prstGeom prst="rect">
                    <a:avLst/>
                  </a:prstGeom>
                  <a:noFill/>
                </p:spPr>
                <p:txBody>
                  <a:bodyPr wrap="square" rtlCol="0">
                    <a:spAutoFit/>
                  </a:bodyPr>
                  <a:lstStyle/>
                  <a:p>
                    <a:r>
                      <a:rPr lang="en-US" sz="1600" b="1" i="1" dirty="0">
                        <a:solidFill>
                          <a:schemeClr val="accent5"/>
                        </a:solidFill>
                        <a:latin typeface="Cambria" panose="02040503050406030204" pitchFamily="18" charset="0"/>
                        <a:ea typeface="Cambria" panose="02040503050406030204" pitchFamily="18" charset="0"/>
                      </a:rPr>
                      <a:t>PROBLEM DEFINE</a:t>
                    </a:r>
                    <a:endParaRPr lang="en-IN" sz="1600" b="1" i="1" dirty="0">
                      <a:solidFill>
                        <a:schemeClr val="accent5"/>
                      </a:solidFill>
                      <a:latin typeface="Cambria" panose="02040503050406030204" pitchFamily="18" charset="0"/>
                      <a:ea typeface="Cambria" panose="02040503050406030204" pitchFamily="18" charset="0"/>
                    </a:endParaRPr>
                  </a:p>
                </p:txBody>
              </p:sp>
              <p:sp>
                <p:nvSpPr>
                  <p:cNvPr id="86" name="TextBox 85"/>
                  <p:cNvSpPr txBox="1"/>
                  <p:nvPr/>
                </p:nvSpPr>
                <p:spPr>
                  <a:xfrm>
                    <a:off x="-430591" y="3354138"/>
                    <a:ext cx="2742510" cy="401675"/>
                  </a:xfrm>
                  <a:prstGeom prst="rect">
                    <a:avLst/>
                  </a:prstGeom>
                  <a:noFill/>
                </p:spPr>
                <p:txBody>
                  <a:bodyPr wrap="square" rtlCol="0">
                    <a:spAutoFit/>
                  </a:bodyPr>
                  <a:lstStyle/>
                  <a:p>
                    <a:r>
                      <a:rPr lang="en-US" sz="1600" b="1" i="1" dirty="0">
                        <a:solidFill>
                          <a:schemeClr val="accent6">
                            <a:lumMod val="75000"/>
                          </a:schemeClr>
                        </a:solidFill>
                        <a:latin typeface="Cambria" panose="02040503050406030204" pitchFamily="18" charset="0"/>
                        <a:ea typeface="Cambria" panose="02040503050406030204" pitchFamily="18" charset="0"/>
                      </a:rPr>
                      <a:t>METHODOLOGY</a:t>
                    </a:r>
                    <a:endParaRPr lang="en-IN" sz="1600" b="1" i="1" dirty="0">
                      <a:solidFill>
                        <a:schemeClr val="accent6">
                          <a:lumMod val="75000"/>
                        </a:schemeClr>
                      </a:solidFill>
                      <a:latin typeface="Cambria" panose="02040503050406030204" pitchFamily="18" charset="0"/>
                      <a:ea typeface="Cambria" panose="02040503050406030204" pitchFamily="18" charset="0"/>
                    </a:endParaRPr>
                  </a:p>
                </p:txBody>
              </p:sp>
              <p:sp>
                <p:nvSpPr>
                  <p:cNvPr id="88" name="TextBox 87"/>
                  <p:cNvSpPr txBox="1"/>
                  <p:nvPr/>
                </p:nvSpPr>
                <p:spPr>
                  <a:xfrm>
                    <a:off x="-430591" y="4405091"/>
                    <a:ext cx="2742510" cy="369200"/>
                  </a:xfrm>
                  <a:prstGeom prst="rect">
                    <a:avLst/>
                  </a:prstGeom>
                  <a:noFill/>
                </p:spPr>
                <p:txBody>
                  <a:bodyPr wrap="square" rtlCol="0">
                    <a:spAutoFit/>
                  </a:bodyPr>
                  <a:lstStyle/>
                  <a:p>
                    <a:r>
                      <a:rPr lang="en-US" sz="1600" b="1" i="1" dirty="0">
                        <a:solidFill>
                          <a:schemeClr val="tx2">
                            <a:lumMod val="60000"/>
                            <a:lumOff val="40000"/>
                          </a:schemeClr>
                        </a:solidFill>
                        <a:latin typeface="Cambria" panose="02040503050406030204" pitchFamily="18" charset="0"/>
                        <a:ea typeface="Cambria" panose="02040503050406030204" pitchFamily="18" charset="0"/>
                      </a:rPr>
                      <a:t>Specification</a:t>
                    </a:r>
                    <a:endParaRPr lang="en-IN" sz="1600" b="1" i="1" dirty="0">
                      <a:solidFill>
                        <a:schemeClr val="tx2">
                          <a:lumMod val="60000"/>
                          <a:lumOff val="40000"/>
                        </a:schemeClr>
                      </a:solidFill>
                      <a:latin typeface="Cambria" panose="02040503050406030204" pitchFamily="18" charset="0"/>
                      <a:ea typeface="Cambria" panose="02040503050406030204" pitchFamily="18" charset="0"/>
                    </a:endParaRPr>
                  </a:p>
                </p:txBody>
              </p:sp>
              <p:sp>
                <p:nvSpPr>
                  <p:cNvPr id="89" name="TextBox 88"/>
                  <p:cNvSpPr txBox="1"/>
                  <p:nvPr/>
                </p:nvSpPr>
                <p:spPr>
                  <a:xfrm>
                    <a:off x="-430591" y="4972706"/>
                    <a:ext cx="1583811" cy="401675"/>
                  </a:xfrm>
                  <a:prstGeom prst="rect">
                    <a:avLst/>
                  </a:prstGeom>
                  <a:noFill/>
                </p:spPr>
                <p:txBody>
                  <a:bodyPr wrap="square" rtlCol="0">
                    <a:spAutoFit/>
                  </a:bodyPr>
                  <a:lstStyle/>
                  <a:p>
                    <a:r>
                      <a:rPr lang="en-US" sz="1600" b="1" i="1" dirty="0">
                        <a:solidFill>
                          <a:schemeClr val="accent3">
                            <a:lumMod val="75000"/>
                          </a:schemeClr>
                        </a:solidFill>
                        <a:latin typeface="Cambria" panose="02040503050406030204" pitchFamily="18" charset="0"/>
                        <a:ea typeface="Cambria" panose="02040503050406030204" pitchFamily="18" charset="0"/>
                      </a:rPr>
                      <a:t>Integration</a:t>
                    </a:r>
                    <a:endParaRPr lang="en-IN" sz="1600" b="1" i="1" dirty="0">
                      <a:solidFill>
                        <a:schemeClr val="accent3">
                          <a:lumMod val="75000"/>
                        </a:schemeClr>
                      </a:solidFill>
                      <a:latin typeface="Cambria" panose="02040503050406030204" pitchFamily="18" charset="0"/>
                      <a:ea typeface="Cambria" panose="02040503050406030204" pitchFamily="18" charset="0"/>
                    </a:endParaRPr>
                  </a:p>
                </p:txBody>
              </p:sp>
              <p:sp>
                <p:nvSpPr>
                  <p:cNvPr id="90" name="TextBox 89"/>
                  <p:cNvSpPr txBox="1"/>
                  <p:nvPr/>
                </p:nvSpPr>
                <p:spPr>
                  <a:xfrm>
                    <a:off x="-430591" y="5494846"/>
                    <a:ext cx="1872953" cy="401675"/>
                  </a:xfrm>
                  <a:prstGeom prst="rect">
                    <a:avLst/>
                  </a:prstGeom>
                  <a:noFill/>
                </p:spPr>
                <p:txBody>
                  <a:bodyPr wrap="square" rtlCol="0">
                    <a:spAutoFit/>
                  </a:bodyPr>
                  <a:lstStyle/>
                  <a:p>
                    <a:r>
                      <a:rPr lang="en-US" sz="1600" b="1" i="1" dirty="0">
                        <a:solidFill>
                          <a:schemeClr val="accent2">
                            <a:lumMod val="75000"/>
                          </a:schemeClr>
                        </a:solidFill>
                        <a:latin typeface="Cambria" panose="02040503050406030204" pitchFamily="18" charset="0"/>
                        <a:ea typeface="Cambria" panose="02040503050406030204" pitchFamily="18" charset="0"/>
                      </a:rPr>
                      <a:t>Initial testing</a:t>
                    </a:r>
                    <a:endParaRPr lang="en-IN" sz="1600" b="1" i="1" dirty="0">
                      <a:solidFill>
                        <a:schemeClr val="accent2">
                          <a:lumMod val="75000"/>
                        </a:schemeClr>
                      </a:solidFill>
                      <a:latin typeface="Cambria" panose="02040503050406030204" pitchFamily="18" charset="0"/>
                      <a:ea typeface="Cambria" panose="02040503050406030204" pitchFamily="18" charset="0"/>
                    </a:endParaRPr>
                  </a:p>
                </p:txBody>
              </p:sp>
              <p:sp>
                <p:nvSpPr>
                  <p:cNvPr id="91" name="TextBox 90"/>
                  <p:cNvSpPr txBox="1"/>
                  <p:nvPr/>
                </p:nvSpPr>
                <p:spPr>
                  <a:xfrm>
                    <a:off x="-430591" y="6062189"/>
                    <a:ext cx="1583811" cy="369200"/>
                  </a:xfrm>
                  <a:prstGeom prst="rect">
                    <a:avLst/>
                  </a:prstGeom>
                  <a:noFill/>
                </p:spPr>
                <p:txBody>
                  <a:bodyPr wrap="square" rtlCol="0">
                    <a:spAutoFit/>
                  </a:bodyPr>
                  <a:lstStyle/>
                  <a:p>
                    <a:r>
                      <a:rPr lang="en-US" sz="1600" b="1" i="1" dirty="0">
                        <a:solidFill>
                          <a:schemeClr val="accent4"/>
                        </a:solidFill>
                        <a:latin typeface="Cambria" panose="02040503050406030204" pitchFamily="18" charset="0"/>
                        <a:ea typeface="Cambria" panose="02040503050406030204" pitchFamily="18" charset="0"/>
                      </a:rPr>
                      <a:t>Finishing</a:t>
                    </a:r>
                    <a:endParaRPr lang="en-IN" sz="1600" b="1" i="1" dirty="0">
                      <a:solidFill>
                        <a:schemeClr val="accent4"/>
                      </a:solidFill>
                      <a:latin typeface="Cambria" panose="02040503050406030204" pitchFamily="18" charset="0"/>
                      <a:ea typeface="Cambria" panose="02040503050406030204" pitchFamily="18" charset="0"/>
                    </a:endParaRPr>
                  </a:p>
                </p:txBody>
              </p:sp>
            </p:grpSp>
          </p:grpSp>
          <p:cxnSp>
            <p:nvCxnSpPr>
              <p:cNvPr id="79" name="Straight Connector 78"/>
              <p:cNvCxnSpPr/>
              <p:nvPr/>
            </p:nvCxnSpPr>
            <p:spPr>
              <a:xfrm>
                <a:off x="4098445" y="1279275"/>
                <a:ext cx="0" cy="547443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75" name="Group 74"/>
            <p:cNvGrpSpPr/>
            <p:nvPr/>
          </p:nvGrpSpPr>
          <p:grpSpPr>
            <a:xfrm>
              <a:off x="3648176" y="6250208"/>
              <a:ext cx="2207176" cy="492727"/>
              <a:chOff x="5675450" y="6269313"/>
              <a:chExt cx="2207176" cy="492727"/>
            </a:xfrm>
          </p:grpSpPr>
          <p:sp>
            <p:nvSpPr>
              <p:cNvPr id="76" name="Rectangle: Rounded Corners 275"/>
              <p:cNvSpPr/>
              <p:nvPr/>
            </p:nvSpPr>
            <p:spPr>
              <a:xfrm>
                <a:off x="5675450" y="6269313"/>
                <a:ext cx="2207176" cy="492727"/>
              </a:xfrm>
              <a:prstGeom prst="roundRect">
                <a:avLst>
                  <a:gd name="adj" fmla="val 50000"/>
                </a:avLst>
              </a:prstGeom>
              <a:solidFill>
                <a:schemeClr val="bg1">
                  <a:lumMod val="65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7" name="TextBox 76"/>
              <p:cNvSpPr txBox="1"/>
              <p:nvPr/>
            </p:nvSpPr>
            <p:spPr>
              <a:xfrm>
                <a:off x="5897839" y="6361788"/>
                <a:ext cx="1762398" cy="307777"/>
              </a:xfrm>
              <a:prstGeom prst="rect">
                <a:avLst/>
              </a:prstGeom>
              <a:noFill/>
            </p:spPr>
            <p:txBody>
              <a:bodyPr wrap="square" rtlCol="0">
                <a:spAutoFit/>
              </a:bodyPr>
              <a:lstStyle/>
              <a:p>
                <a:pPr algn="ctr"/>
                <a:r>
                  <a:rPr lang="en-US" sz="1400" i="1" dirty="0">
                    <a:solidFill>
                      <a:schemeClr val="bg1"/>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Current progress</a:t>
                </a:r>
                <a:endParaRPr lang="en-IN" sz="1400" i="1" dirty="0">
                  <a:solidFill>
                    <a:schemeClr val="bg1"/>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endParaRPr>
              </a:p>
            </p:txBody>
          </p:sp>
        </p:grpSp>
      </p:grpSp>
      <p:sp>
        <p:nvSpPr>
          <p:cNvPr id="4" name="TextBox 3"/>
          <p:cNvSpPr txBox="1"/>
          <p:nvPr/>
        </p:nvSpPr>
        <p:spPr>
          <a:xfrm>
            <a:off x="3423130" y="1307563"/>
            <a:ext cx="433132" cy="307777"/>
          </a:xfrm>
          <a:prstGeom prst="rect">
            <a:avLst/>
          </a:prstGeom>
          <a:noFill/>
        </p:spPr>
        <p:txBody>
          <a:bodyPr wrap="none" rtlCol="0">
            <a:spAutoFit/>
          </a:bodyPr>
          <a:lstStyle/>
          <a:p>
            <a:r>
              <a:rPr lang="en-US" i="1" dirty="0">
                <a:latin typeface="Calibri" panose="020F0502020204030204" pitchFamily="34" charset="0"/>
                <a:ea typeface="Calibri" panose="020F0502020204030204" pitchFamily="34" charset="0"/>
                <a:cs typeface="Calibri" panose="020F0502020204030204" pitchFamily="34" charset="0"/>
              </a:rPr>
              <a:t>JUL</a:t>
            </a:r>
          </a:p>
        </p:txBody>
      </p:sp>
      <p:sp>
        <p:nvSpPr>
          <p:cNvPr id="9" name="TextBox 8"/>
          <p:cNvSpPr txBox="1"/>
          <p:nvPr/>
        </p:nvSpPr>
        <p:spPr>
          <a:xfrm>
            <a:off x="4123844" y="1307562"/>
            <a:ext cx="518091" cy="307777"/>
          </a:xfrm>
          <a:prstGeom prst="rect">
            <a:avLst/>
          </a:prstGeom>
          <a:noFill/>
        </p:spPr>
        <p:txBody>
          <a:bodyPr wrap="none" rtlCol="0">
            <a:spAutoFit/>
          </a:bodyPr>
          <a:lstStyle/>
          <a:p>
            <a:r>
              <a:rPr lang="en-US" i="1" dirty="0">
                <a:latin typeface="Calibri" panose="020F0502020204030204" pitchFamily="34" charset="0"/>
                <a:ea typeface="Calibri" panose="020F0502020204030204" pitchFamily="34" charset="0"/>
                <a:cs typeface="Calibri" panose="020F0502020204030204" pitchFamily="34" charset="0"/>
              </a:rPr>
              <a:t>AUG</a:t>
            </a:r>
          </a:p>
        </p:txBody>
      </p:sp>
      <p:sp>
        <p:nvSpPr>
          <p:cNvPr id="10" name="TextBox 9"/>
          <p:cNvSpPr txBox="1"/>
          <p:nvPr/>
        </p:nvSpPr>
        <p:spPr>
          <a:xfrm>
            <a:off x="4812056" y="1310731"/>
            <a:ext cx="447558" cy="307777"/>
          </a:xfrm>
          <a:prstGeom prst="rect">
            <a:avLst/>
          </a:prstGeom>
          <a:noFill/>
        </p:spPr>
        <p:txBody>
          <a:bodyPr wrap="none" rtlCol="0">
            <a:spAutoFit/>
          </a:bodyPr>
          <a:lstStyle/>
          <a:p>
            <a:r>
              <a:rPr lang="en-US" i="1" dirty="0">
                <a:latin typeface="Calibri" panose="020F0502020204030204" pitchFamily="34" charset="0"/>
                <a:ea typeface="Calibri" panose="020F0502020204030204" pitchFamily="34" charset="0"/>
                <a:cs typeface="Calibri" panose="020F0502020204030204" pitchFamily="34" charset="0"/>
              </a:rPr>
              <a:t>SEP</a:t>
            </a:r>
          </a:p>
        </p:txBody>
      </p:sp>
      <p:sp>
        <p:nvSpPr>
          <p:cNvPr id="11" name="TextBox 10"/>
          <p:cNvSpPr txBox="1"/>
          <p:nvPr/>
        </p:nvSpPr>
        <p:spPr>
          <a:xfrm>
            <a:off x="5413549" y="1305112"/>
            <a:ext cx="484428" cy="307777"/>
          </a:xfrm>
          <a:prstGeom prst="rect">
            <a:avLst/>
          </a:prstGeom>
          <a:noFill/>
        </p:spPr>
        <p:txBody>
          <a:bodyPr wrap="none" rtlCol="0">
            <a:spAutoFit/>
          </a:bodyPr>
          <a:lstStyle/>
          <a:p>
            <a:r>
              <a:rPr lang="en-US" i="1" dirty="0">
                <a:latin typeface="Calibri" panose="020F0502020204030204" pitchFamily="34" charset="0"/>
                <a:ea typeface="Calibri" panose="020F0502020204030204" pitchFamily="34" charset="0"/>
                <a:cs typeface="Calibri" panose="020F0502020204030204" pitchFamily="34" charset="0"/>
              </a:rPr>
              <a:t>OCT</a:t>
            </a:r>
          </a:p>
        </p:txBody>
      </p:sp>
      <p:sp>
        <p:nvSpPr>
          <p:cNvPr id="12" name="TextBox 11"/>
          <p:cNvSpPr txBox="1"/>
          <p:nvPr/>
        </p:nvSpPr>
        <p:spPr>
          <a:xfrm>
            <a:off x="6032735" y="1310731"/>
            <a:ext cx="574196" cy="307777"/>
          </a:xfrm>
          <a:prstGeom prst="rect">
            <a:avLst/>
          </a:prstGeom>
          <a:noFill/>
        </p:spPr>
        <p:txBody>
          <a:bodyPr wrap="none" rtlCol="0">
            <a:spAutoFit/>
          </a:bodyPr>
          <a:lstStyle/>
          <a:p>
            <a:r>
              <a:rPr lang="en-US" i="1" dirty="0"/>
              <a:t>NOV</a:t>
            </a:r>
          </a:p>
        </p:txBody>
      </p:sp>
      <p:sp>
        <p:nvSpPr>
          <p:cNvPr id="138" name="TextBox 137"/>
          <p:cNvSpPr txBox="1"/>
          <p:nvPr/>
        </p:nvSpPr>
        <p:spPr>
          <a:xfrm>
            <a:off x="6751062" y="1287520"/>
            <a:ext cx="478016" cy="307777"/>
          </a:xfrm>
          <a:prstGeom prst="rect">
            <a:avLst/>
          </a:prstGeom>
          <a:noFill/>
        </p:spPr>
        <p:txBody>
          <a:bodyPr wrap="none" rtlCol="0">
            <a:spAutoFit/>
          </a:bodyPr>
          <a:lstStyle/>
          <a:p>
            <a:r>
              <a:rPr lang="en-US" i="1" dirty="0">
                <a:latin typeface="Calibri" panose="020F0502020204030204" pitchFamily="34" charset="0"/>
                <a:ea typeface="Calibri" panose="020F0502020204030204" pitchFamily="34" charset="0"/>
                <a:cs typeface="Calibri" panose="020F0502020204030204" pitchFamily="34" charset="0"/>
              </a:rPr>
              <a:t>DEC</a:t>
            </a: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5</a:t>
            </a:fld>
            <a:endParaRPr lang="en-US" dirty="0"/>
          </a:p>
        </p:txBody>
      </p:sp>
      <p:sp>
        <p:nvSpPr>
          <p:cNvPr id="4" name="Google Shape;125;p3"/>
          <p:cNvSpPr txBox="1"/>
          <p:nvPr/>
        </p:nvSpPr>
        <p:spPr>
          <a:xfrm>
            <a:off x="1000124" y="358587"/>
            <a:ext cx="10515600" cy="519953"/>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2800" b="1" dirty="0">
                <a:latin typeface="Montserrat" panose="00000500000000000000"/>
                <a:sym typeface="Montserrat" panose="00000500000000000000"/>
              </a:rPr>
              <a:t>Literature Survey</a:t>
            </a:r>
            <a:endParaRPr sz="2800" dirty="0"/>
          </a:p>
        </p:txBody>
      </p:sp>
      <p:sp>
        <p:nvSpPr>
          <p:cNvPr id="5" name="Google Shape;125;p3"/>
          <p:cNvSpPr txBox="1"/>
          <p:nvPr/>
        </p:nvSpPr>
        <p:spPr>
          <a:xfrm>
            <a:off x="555812" y="1344706"/>
            <a:ext cx="11223232" cy="5262587"/>
          </a:xfrm>
          <a:prstGeom prst="rect">
            <a:avLst/>
          </a:prstGeom>
          <a:noFill/>
          <a:ln>
            <a:noFill/>
          </a:ln>
        </p:spPr>
        <p:txBody>
          <a:bodyPr spcFirstLastPara="1" wrap="square" lIns="91425" tIns="45700" rIns="91425" bIns="45700" anchor="t" anchorCtr="0">
            <a:noAutofit/>
          </a:bodyPr>
          <a:lstStyle/>
          <a:p>
            <a:pPr marL="0" marR="0" lvl="0" indent="0" rtl="0">
              <a:lnSpc>
                <a:spcPct val="100000"/>
              </a:lnSpc>
              <a:spcBef>
                <a:spcPts val="0"/>
              </a:spcBef>
              <a:spcAft>
                <a:spcPts val="0"/>
              </a:spcAft>
              <a:buNone/>
            </a:pPr>
            <a:r>
              <a:rPr lang="en-IN" sz="1800" b="1" dirty="0">
                <a:latin typeface="Verdana" panose="020B0604030504040204" pitchFamily="34" charset="0"/>
                <a:ea typeface="Verdana" panose="020B0604030504040204" pitchFamily="34" charset="0"/>
              </a:rPr>
              <a:t>Key Publications</a:t>
            </a:r>
          </a:p>
          <a:p>
            <a:pPr marL="0" marR="0" lvl="0" indent="0" rtl="0">
              <a:lnSpc>
                <a:spcPct val="100000"/>
              </a:lnSpc>
              <a:spcBef>
                <a:spcPts val="0"/>
              </a:spcBef>
              <a:spcAft>
                <a:spcPts val="0"/>
              </a:spcAft>
              <a:buNone/>
            </a:pPr>
            <a:endParaRPr lang="en-IN" b="1" dirty="0">
              <a:latin typeface="Verdana" panose="020B0604030504040204" pitchFamily="34" charset="0"/>
              <a:ea typeface="Verdana" panose="020B0604030504040204" pitchFamily="34" charset="0"/>
            </a:endParaRPr>
          </a:p>
          <a:p>
            <a:pPr marL="0" marR="0" lvl="0" indent="0" rtl="0">
              <a:lnSpc>
                <a:spcPct val="100000"/>
              </a:lnSpc>
              <a:spcBef>
                <a:spcPts val="0"/>
              </a:spcBef>
              <a:spcAft>
                <a:spcPts val="0"/>
              </a:spcAft>
              <a:buNone/>
            </a:pPr>
            <a:r>
              <a:rPr lang="en-IN" b="1" dirty="0">
                <a:latin typeface="Verdana" panose="020B0604030504040204" pitchFamily="34" charset="0"/>
                <a:ea typeface="Verdana" panose="020B0604030504040204" pitchFamily="34" charset="0"/>
              </a:rPr>
              <a:t> </a:t>
            </a:r>
          </a:p>
          <a:p>
            <a:pPr marL="285750" lvl="0" indent="-285750">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hlinkClick r:id="rId2"/>
              </a:rPr>
              <a:t>An </a:t>
            </a:r>
            <a:r>
              <a:rPr lang="en-US" sz="2800" dirty="0" err="1">
                <a:latin typeface="Times New Roman" panose="02020603050405020304" pitchFamily="18" charset="0"/>
                <a:cs typeface="Times New Roman" panose="02020603050405020304" pitchFamily="18" charset="0"/>
                <a:hlinkClick r:id="rId2"/>
              </a:rPr>
              <a:t>IoT</a:t>
            </a:r>
            <a:r>
              <a:rPr lang="en-US" sz="2800" dirty="0">
                <a:latin typeface="Times New Roman" panose="02020603050405020304" pitchFamily="18" charset="0"/>
                <a:cs typeface="Times New Roman" panose="02020603050405020304" pitchFamily="18" charset="0"/>
                <a:hlinkClick r:id="rId2"/>
              </a:rPr>
              <a:t>-Based Wireless Charging Service for the Public</a:t>
            </a:r>
            <a:endParaRPr lang="en-US" sz="2800" dirty="0">
              <a:latin typeface="Times New Roman" panose="02020603050405020304" pitchFamily="18" charset="0"/>
              <a:cs typeface="Times New Roman" panose="02020603050405020304" pitchFamily="18" charset="0"/>
            </a:endParaRPr>
          </a:p>
          <a:p>
            <a:pPr marL="285750" lvl="0" indent="-285750">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hlinkClick r:id="rId3"/>
              </a:rPr>
              <a:t>A review on </a:t>
            </a:r>
            <a:r>
              <a:rPr lang="en-US" sz="2800" dirty="0" err="1">
                <a:latin typeface="Times New Roman" panose="02020603050405020304" pitchFamily="18" charset="0"/>
                <a:cs typeface="Times New Roman" panose="02020603050405020304" pitchFamily="18" charset="0"/>
                <a:hlinkClick r:id="rId3"/>
              </a:rPr>
              <a:t>iot</a:t>
            </a:r>
            <a:r>
              <a:rPr lang="en-US" sz="2800" dirty="0">
                <a:latin typeface="Times New Roman" panose="02020603050405020304" pitchFamily="18" charset="0"/>
                <a:cs typeface="Times New Roman" panose="02020603050405020304" pitchFamily="18" charset="0"/>
                <a:hlinkClick r:id="rId3"/>
              </a:rPr>
              <a:t> based electric vehicle charging and parking system</a:t>
            </a:r>
            <a:endParaRPr lang="en-US" sz="2800" dirty="0">
              <a:latin typeface="Times New Roman" panose="02020603050405020304" pitchFamily="18" charset="0"/>
              <a:cs typeface="Times New Roman" panose="02020603050405020304" pitchFamily="18" charset="0"/>
            </a:endParaRPr>
          </a:p>
          <a:p>
            <a:pPr marL="285750" lvl="0" indent="-285750">
              <a:buFont typeface="Arial" panose="020B0604020202020204" pitchFamily="34" charset="0"/>
              <a:buChar char="•"/>
            </a:pPr>
            <a:r>
              <a:rPr lang="en-US" sz="2800" dirty="0" err="1">
                <a:latin typeface="Times New Roman" panose="02020603050405020304" pitchFamily="18" charset="0"/>
                <a:cs typeface="Times New Roman" panose="02020603050405020304" pitchFamily="18" charset="0"/>
                <a:hlinkClick r:id="rId2"/>
              </a:rPr>
              <a:t>IoT</a:t>
            </a:r>
            <a:r>
              <a:rPr lang="en-US" sz="2800" dirty="0">
                <a:latin typeface="Times New Roman" panose="02020603050405020304" pitchFamily="18" charset="0"/>
                <a:cs typeface="Times New Roman" panose="02020603050405020304" pitchFamily="18" charset="0"/>
                <a:hlinkClick r:id="rId2"/>
              </a:rPr>
              <a:t> Grid Alignment Assistant System for Dynamic Wireless Charging of Electric Vehicles</a:t>
            </a:r>
            <a:endParaRPr lang="en-IN" sz="2800" dirty="0">
              <a:latin typeface="Times New Roman" panose="02020603050405020304" pitchFamily="18" charset="0"/>
              <a:ea typeface="Verdana" panose="020B0604030504040204" pitchFamily="34" charset="0"/>
              <a:cs typeface="Times New Roman" panose="02020603050405020304" pitchFamily="18" charset="0"/>
            </a:endParaRPr>
          </a:p>
          <a:p>
            <a:pPr marL="285750" marR="0" lvl="0" indent="-285750" rtl="0">
              <a:lnSpc>
                <a:spcPct val="100000"/>
              </a:lnSpc>
              <a:spcBef>
                <a:spcPts val="0"/>
              </a:spcBef>
              <a:spcAft>
                <a:spcPts val="0"/>
              </a:spcAft>
              <a:buFont typeface="Arial" panose="020B0604020202020204" pitchFamily="34" charset="0"/>
              <a:buChar char="•"/>
            </a:pPr>
            <a:endParaRPr lang="en-IN" dirty="0">
              <a:latin typeface="Verdana" panose="020B0604030504040204" pitchFamily="34" charset="0"/>
              <a:ea typeface="Verdana" panose="020B0604030504040204" pitchFamily="34" charset="0"/>
            </a:endParaRPr>
          </a:p>
          <a:p>
            <a:pPr marL="285750" marR="0" lvl="0" indent="-285750" rtl="0">
              <a:lnSpc>
                <a:spcPct val="100000"/>
              </a:lnSpc>
              <a:spcBef>
                <a:spcPts val="0"/>
              </a:spcBef>
              <a:spcAft>
                <a:spcPts val="0"/>
              </a:spcAft>
              <a:buFont typeface="Arial" panose="020B0604020202020204" pitchFamily="34" charset="0"/>
              <a:buChar char="•"/>
            </a:pPr>
            <a:endParaRPr lang="en-IN" dirty="0">
              <a:latin typeface="Verdana" panose="020B0604030504040204" pitchFamily="34" charset="0"/>
              <a:ea typeface="Verdana" panose="020B0604030504040204" pitchFamily="34" charset="0"/>
            </a:endParaRPr>
          </a:p>
          <a:p>
            <a:pPr marL="285750" marR="0" lvl="0" indent="-285750" rtl="0">
              <a:lnSpc>
                <a:spcPct val="100000"/>
              </a:lnSpc>
              <a:spcBef>
                <a:spcPts val="0"/>
              </a:spcBef>
              <a:spcAft>
                <a:spcPts val="0"/>
              </a:spcAft>
              <a:buFont typeface="Arial" panose="020B0604020202020204" pitchFamily="34" charset="0"/>
              <a:buChar char="•"/>
            </a:pPr>
            <a:endParaRPr lang="en-IN" dirty="0">
              <a:latin typeface="Verdana" panose="020B0604030504040204" pitchFamily="34" charset="0"/>
              <a:ea typeface="Verdana" panose="020B0604030504040204" pitchFamily="34" charset="0"/>
            </a:endParaRPr>
          </a:p>
          <a:p>
            <a:pPr marL="285750" marR="0" lvl="0" indent="-285750" rtl="0">
              <a:lnSpc>
                <a:spcPct val="100000"/>
              </a:lnSpc>
              <a:spcBef>
                <a:spcPts val="0"/>
              </a:spcBef>
              <a:spcAft>
                <a:spcPts val="0"/>
              </a:spcAft>
              <a:buFont typeface="Arial" panose="020B0604020202020204" pitchFamily="34" charset="0"/>
              <a:buChar char="•"/>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r>
              <a:rPr lang="en-IN" sz="1800" b="1" dirty="0">
                <a:latin typeface="Verdana" panose="020B0604030504040204" pitchFamily="34" charset="0"/>
                <a:ea typeface="Verdana" panose="020B0604030504040204" pitchFamily="34" charset="0"/>
              </a:rPr>
              <a:t>Key Resources</a:t>
            </a:r>
          </a:p>
          <a:p>
            <a:pPr marL="285750" marR="0" lvl="0" indent="-285750" rtl="0">
              <a:lnSpc>
                <a:spcPct val="100000"/>
              </a:lnSpc>
              <a:spcBef>
                <a:spcPts val="0"/>
              </a:spcBef>
              <a:spcAft>
                <a:spcPts val="0"/>
              </a:spcAft>
              <a:buFont typeface="Arial" panose="020B0604020202020204" pitchFamily="34" charset="0"/>
              <a:buChar char="•"/>
            </a:pPr>
            <a:endParaRPr lang="en-IN" sz="2000" dirty="0">
              <a:latin typeface="Verdana" panose="020B0604030504040204" pitchFamily="34" charset="0"/>
              <a:ea typeface="Verdana" panose="020B0604030504040204" pitchFamily="34" charset="0"/>
            </a:endParaRPr>
          </a:p>
          <a:p>
            <a:pPr marL="285750" marR="0" lvl="0" indent="-285750" rtl="0">
              <a:lnSpc>
                <a:spcPct val="100000"/>
              </a:lnSpc>
              <a:spcBef>
                <a:spcPts val="0"/>
              </a:spcBef>
              <a:spcAft>
                <a:spcPts val="0"/>
              </a:spcAft>
              <a:buFont typeface="Arial" panose="020B0604020202020204" pitchFamily="34" charset="0"/>
              <a:buChar char="•"/>
            </a:pPr>
            <a:r>
              <a:rPr lang="en-IN" sz="2400" dirty="0">
                <a:latin typeface="Times New Roman" panose="02020603050405020304" pitchFamily="18" charset="0"/>
                <a:ea typeface="Verdana" panose="020B0604030504040204" pitchFamily="34" charset="0"/>
                <a:cs typeface="Times New Roman" panose="02020603050405020304" pitchFamily="18" charset="0"/>
              </a:rPr>
              <a:t>Google scholar</a:t>
            </a: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r>
              <a:rPr lang="en-IN" dirty="0">
                <a:latin typeface="Verdana" panose="020B0604030504040204" pitchFamily="34" charset="0"/>
                <a:ea typeface="Verdana" panose="020B0604030504040204" pitchFamily="34" charset="0"/>
              </a:rPr>
              <a:t> </a:t>
            </a: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Picture Placeholder 3"/>
          <p:cNvGraphicFramePr>
            <a:graphicFrameLocks noGrp="1"/>
          </p:cNvGraphicFramePr>
          <p:nvPr>
            <p:ph type="pic" idx="2"/>
          </p:nvPr>
        </p:nvGraphicFramePr>
        <p:xfrm>
          <a:off x="1941816" y="66782"/>
          <a:ext cx="8166221" cy="6791218"/>
        </p:xfrm>
        <a:graphic>
          <a:graphicData uri="http://schemas.openxmlformats.org/drawingml/2006/table">
            <a:tbl>
              <a:tblPr firstRow="1" bandRow="1">
                <a:tableStyleId>{5C22544A-7EE6-4342-B048-85BDC9FD1C3A}</a:tableStyleId>
              </a:tblPr>
              <a:tblGrid>
                <a:gridCol w="828458"/>
                <a:gridCol w="2077891"/>
                <a:gridCol w="2860703"/>
                <a:gridCol w="2399169"/>
              </a:tblGrid>
              <a:tr h="634700">
                <a:tc>
                  <a:txBody>
                    <a:bodyPr/>
                    <a:lstStyle/>
                    <a:p>
                      <a:pPr fontAlgn="base"/>
                      <a:r>
                        <a:rPr lang="en-US" sz="1400" dirty="0">
                          <a:effectLst/>
                        </a:rPr>
                        <a:t>Ref No.​</a:t>
                      </a:r>
                      <a:endParaRPr lang="en-US" b="1" dirty="0">
                        <a:solidFill>
                          <a:srgbClr val="FFFFFF"/>
                        </a:solidFill>
                        <a:effectLst/>
                      </a:endParaRPr>
                    </a:p>
                  </a:txBody>
                  <a:tcPr/>
                </a:tc>
                <a:tc>
                  <a:txBody>
                    <a:bodyPr/>
                    <a:lstStyle/>
                    <a:p>
                      <a:pPr fontAlgn="base"/>
                      <a:r>
                        <a:rPr lang="en-US" sz="1400" dirty="0">
                          <a:effectLst/>
                        </a:rPr>
                        <a:t>Title of paper​</a:t>
                      </a:r>
                      <a:endParaRPr lang="en-US" b="1" dirty="0">
                        <a:solidFill>
                          <a:srgbClr val="FFFFFF"/>
                        </a:solidFill>
                        <a:effectLst/>
                      </a:endParaRPr>
                    </a:p>
                  </a:txBody>
                  <a:tcPr/>
                </a:tc>
                <a:tc>
                  <a:txBody>
                    <a:bodyPr/>
                    <a:lstStyle/>
                    <a:p>
                      <a:pPr fontAlgn="base"/>
                      <a:r>
                        <a:rPr lang="en-US" sz="1400" dirty="0">
                          <a:effectLst/>
                        </a:rPr>
                        <a:t>Abstract​</a:t>
                      </a:r>
                      <a:endParaRPr lang="en-US" b="1" dirty="0">
                        <a:solidFill>
                          <a:srgbClr val="FFFFFF"/>
                        </a:solidFill>
                        <a:effectLst/>
                      </a:endParaRPr>
                    </a:p>
                  </a:txBody>
                  <a:tcPr/>
                </a:tc>
                <a:tc>
                  <a:txBody>
                    <a:bodyPr/>
                    <a:lstStyle/>
                    <a:p>
                      <a:pPr fontAlgn="base"/>
                      <a:r>
                        <a:rPr lang="en-US" sz="1400" dirty="0">
                          <a:effectLst/>
                        </a:rPr>
                        <a:t>Outcome​</a:t>
                      </a:r>
                      <a:endParaRPr lang="en-US" b="1" dirty="0">
                        <a:solidFill>
                          <a:srgbClr val="FFFFFF"/>
                        </a:solidFill>
                        <a:effectLst/>
                      </a:endParaRPr>
                    </a:p>
                  </a:txBody>
                  <a:tcPr/>
                </a:tc>
              </a:tr>
              <a:tr h="3121777">
                <a:tc>
                  <a:txBody>
                    <a:bodyPr/>
                    <a:lstStyle/>
                    <a:p>
                      <a:pPr fontAlgn="base"/>
                      <a:r>
                        <a:rPr lang="en-US" sz="1400" dirty="0">
                          <a:effectLst/>
                        </a:rPr>
                        <a:t>1.</a:t>
                      </a:r>
                      <a:r>
                        <a:rPr lang="en-US" sz="1400" b="0" i="0" u="none" strike="noStrike" noProof="0" dirty="0">
                          <a:solidFill>
                            <a:schemeClr val="tx1"/>
                          </a:solidFill>
                          <a:effectLst/>
                          <a:latin typeface="+mn-lt"/>
                        </a:rPr>
                        <a:t> </a:t>
                      </a:r>
                      <a:endParaRPr lang="en-US" sz="1400" dirty="0">
                        <a:effectLst/>
                      </a:endParaRPr>
                    </a:p>
                  </a:txBody>
                  <a:tcPr/>
                </a:tc>
                <a:tc>
                  <a:txBody>
                    <a:bodyPr/>
                    <a:lstStyle/>
                    <a:p>
                      <a:pPr lvl="0">
                        <a:buNone/>
                      </a:pPr>
                      <a:r>
                        <a:rPr lang="en-US" sz="2000" b="0" dirty="0">
                          <a:solidFill>
                            <a:schemeClr val="tx1"/>
                          </a:solidFill>
                          <a:latin typeface="Times New Roman" panose="02020603050405020304" pitchFamily="18" charset="0"/>
                          <a:cs typeface="Times New Roman" panose="02020603050405020304" pitchFamily="18" charset="0"/>
                        </a:rPr>
                        <a:t>An</a:t>
                      </a:r>
                      <a:r>
                        <a:rPr lang="en-US" sz="2000" b="0" baseline="0" dirty="0">
                          <a:solidFill>
                            <a:schemeClr val="tx1"/>
                          </a:solidFill>
                          <a:latin typeface="Times New Roman" panose="02020603050405020304" pitchFamily="18" charset="0"/>
                          <a:cs typeface="Times New Roman" panose="02020603050405020304" pitchFamily="18" charset="0"/>
                        </a:rPr>
                        <a:t> </a:t>
                      </a:r>
                      <a:r>
                        <a:rPr lang="en-US" sz="2000" b="0" baseline="0" dirty="0" err="1">
                          <a:solidFill>
                            <a:schemeClr val="tx1"/>
                          </a:solidFill>
                          <a:latin typeface="Times New Roman" panose="02020603050405020304" pitchFamily="18" charset="0"/>
                          <a:cs typeface="Times New Roman" panose="02020603050405020304" pitchFamily="18" charset="0"/>
                        </a:rPr>
                        <a:t>IoT</a:t>
                      </a:r>
                      <a:r>
                        <a:rPr lang="en-US" sz="2000" b="0" baseline="0" dirty="0">
                          <a:solidFill>
                            <a:schemeClr val="tx1"/>
                          </a:solidFill>
                          <a:latin typeface="Times New Roman" panose="02020603050405020304" pitchFamily="18" charset="0"/>
                          <a:cs typeface="Times New Roman" panose="02020603050405020304" pitchFamily="18" charset="0"/>
                        </a:rPr>
                        <a:t>- based wireless charging service for the public</a:t>
                      </a:r>
                      <a:endParaRPr lang="en-US" sz="2000" b="0" dirty="0">
                        <a:solidFill>
                          <a:schemeClr val="tx1"/>
                        </a:solidFill>
                        <a:latin typeface="Times New Roman" panose="02020603050405020304" pitchFamily="18" charset="0"/>
                        <a:cs typeface="Times New Roman" panose="02020603050405020304" pitchFamily="18" charset="0"/>
                      </a:endParaRPr>
                    </a:p>
                  </a:txBody>
                  <a:tcPr marL="45720" marR="45720"/>
                </a:tc>
                <a:tc>
                  <a:txBody>
                    <a:bodyPr/>
                    <a:lstStyle/>
                    <a:p>
                      <a:pPr lvl="0">
                        <a:buNone/>
                      </a:pPr>
                      <a:r>
                        <a:rPr lang="en-US" sz="1400" dirty="0">
                          <a:latin typeface="Times New Roman" panose="02020603050405020304" pitchFamily="18" charset="0"/>
                          <a:cs typeface="Times New Roman" panose="02020603050405020304" pitchFamily="18" charset="0"/>
                        </a:rPr>
                        <a:t>As mobile phones become integral to daily life, the demand for public charging services has risen. To address issues such as locating chargers, monitoring their status, and managing costs, they</a:t>
                      </a:r>
                      <a:r>
                        <a:rPr lang="en-US" sz="1400" baseline="0" dirty="0">
                          <a:latin typeface="Times New Roman" panose="02020603050405020304" pitchFamily="18" charset="0"/>
                          <a:cs typeface="Times New Roman" panose="02020603050405020304" pitchFamily="18" charset="0"/>
                        </a:rPr>
                        <a:t> </a:t>
                      </a:r>
                      <a:r>
                        <a:rPr lang="en-US" sz="1400" dirty="0">
                          <a:latin typeface="Times New Roman" panose="02020603050405020304" pitchFamily="18" charset="0"/>
                          <a:cs typeface="Times New Roman" panose="02020603050405020304" pitchFamily="18" charset="0"/>
                        </a:rPr>
                        <a:t>developed </a:t>
                      </a:r>
                      <a:r>
                        <a:rPr lang="en-US" sz="1400" dirty="0" err="1">
                          <a:latin typeface="Times New Roman" panose="02020603050405020304" pitchFamily="18" charset="0"/>
                          <a:cs typeface="Times New Roman" panose="02020603050405020304" pitchFamily="18" charset="0"/>
                        </a:rPr>
                        <a:t>AnyCharge</a:t>
                      </a:r>
                      <a:r>
                        <a:rPr lang="en-US" sz="1400" dirty="0">
                          <a:latin typeface="Times New Roman" panose="02020603050405020304" pitchFamily="18" charset="0"/>
                          <a:cs typeface="Times New Roman" panose="02020603050405020304" pitchFamily="18" charset="0"/>
                        </a:rPr>
                        <a:t>, an </a:t>
                      </a:r>
                      <a:r>
                        <a:rPr lang="en-US" sz="1400" dirty="0" err="1">
                          <a:latin typeface="Times New Roman" panose="02020603050405020304" pitchFamily="18" charset="0"/>
                          <a:cs typeface="Times New Roman" panose="02020603050405020304" pitchFamily="18" charset="0"/>
                        </a:rPr>
                        <a:t>IoT</a:t>
                      </a:r>
                      <a:r>
                        <a:rPr lang="en-US" sz="1400" dirty="0">
                          <a:latin typeface="Times New Roman" panose="02020603050405020304" pitchFamily="18" charset="0"/>
                          <a:cs typeface="Times New Roman" panose="02020603050405020304" pitchFamily="18" charset="0"/>
                        </a:rPr>
                        <a:t>-based wireless charging system. Featuring Wi-Fi enabled chargers, an </a:t>
                      </a:r>
                      <a:r>
                        <a:rPr lang="en-US" sz="1400" dirty="0" err="1">
                          <a:latin typeface="Times New Roman" panose="02020603050405020304" pitchFamily="18" charset="0"/>
                          <a:cs typeface="Times New Roman" panose="02020603050405020304" pitchFamily="18" charset="0"/>
                        </a:rPr>
                        <a:t>IoT</a:t>
                      </a:r>
                      <a:r>
                        <a:rPr lang="en-US" sz="1400" dirty="0">
                          <a:latin typeface="Times New Roman" panose="02020603050405020304" pitchFamily="18" charset="0"/>
                          <a:cs typeface="Times New Roman" panose="02020603050405020304" pitchFamily="18" charset="0"/>
                        </a:rPr>
                        <a:t> gateway, a cloud management platform, and a mobile app, </a:t>
                      </a:r>
                      <a:r>
                        <a:rPr lang="en-US" sz="1400" dirty="0" err="1">
                          <a:latin typeface="Times New Roman" panose="02020603050405020304" pitchFamily="18" charset="0"/>
                          <a:cs typeface="Times New Roman" panose="02020603050405020304" pitchFamily="18" charset="0"/>
                        </a:rPr>
                        <a:t>AnyCharge</a:t>
                      </a:r>
                      <a:r>
                        <a:rPr lang="en-US" sz="1400" dirty="0">
                          <a:latin typeface="Times New Roman" panose="02020603050405020304" pitchFamily="18" charset="0"/>
                          <a:cs typeface="Times New Roman" panose="02020603050405020304" pitchFamily="18" charset="0"/>
                        </a:rPr>
                        <a:t> allows users to easily find and navigate to available chargers</a:t>
                      </a:r>
                      <a:r>
                        <a:rPr lang="en-US" sz="1200" dirty="0"/>
                        <a:t>.</a:t>
                      </a:r>
                      <a:endParaRPr lang="en-US" sz="1600" dirty="0"/>
                    </a:p>
                  </a:txBody>
                  <a:tcPr marL="45720" marR="45720"/>
                </a:tc>
                <a:tc>
                  <a:txBody>
                    <a:bodyPr/>
                    <a:lstStyle/>
                    <a:p>
                      <a:pPr marL="0" lvl="0" indent="0">
                        <a:buNone/>
                      </a:pPr>
                      <a:r>
                        <a:rPr lang="en-US" sz="1800" dirty="0">
                          <a:latin typeface="Times New Roman" panose="02020603050405020304" pitchFamily="18" charset="0"/>
                          <a:ea typeface="Calibri" panose="020F0502020204030204" pitchFamily="34" charset="0"/>
                          <a:cs typeface="Times New Roman" panose="02020603050405020304" pitchFamily="18" charset="0"/>
                        </a:rPr>
                        <a:t>A large-scale deployment in Taiwan, Thailand, Singapore, and Japan, with over 200 chargers installed, confirms strong demand for this service</a:t>
                      </a:r>
                      <a:endParaRPr lang="en-US" sz="1800" b="0" i="0" u="none" strike="noStrike" noProof="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45720" marR="45720"/>
                </a:tc>
              </a:tr>
              <a:tr h="3034741">
                <a:tc>
                  <a:txBody>
                    <a:bodyPr/>
                    <a:lstStyle/>
                    <a:p>
                      <a:pPr fontAlgn="base"/>
                      <a:r>
                        <a:rPr lang="en-US" sz="1400" dirty="0">
                          <a:effectLst/>
                        </a:rPr>
                        <a:t>2.</a:t>
                      </a:r>
                    </a:p>
                  </a:txBody>
                  <a:tcPr/>
                </a:tc>
                <a:tc>
                  <a:txBody>
                    <a:bodyPr/>
                    <a:lstStyle/>
                    <a:p>
                      <a:pPr fontAlgn="base"/>
                      <a:r>
                        <a:rPr lang="en-US" sz="1400" dirty="0">
                          <a:effectLst/>
                        </a:rPr>
                        <a:t>​</a:t>
                      </a:r>
                      <a:r>
                        <a:rPr lang="en-US" sz="1800" b="0" i="0" u="none" strike="noStrike" noProof="0" dirty="0">
                          <a:solidFill>
                            <a:srgbClr val="000000"/>
                          </a:solidFill>
                          <a:effectLst/>
                          <a:latin typeface="Times New Roman" panose="02020603050405020304" pitchFamily="18" charset="0"/>
                          <a:cs typeface="Times New Roman" panose="02020603050405020304" pitchFamily="18" charset="0"/>
                        </a:rPr>
                        <a:t> </a:t>
                      </a:r>
                      <a:r>
                        <a:rPr lang="en-US" sz="2000" b="0" dirty="0" err="1">
                          <a:solidFill>
                            <a:schemeClr val="tx1"/>
                          </a:solidFill>
                          <a:latin typeface="Times New Roman" panose="02020603050405020304" pitchFamily="18" charset="0"/>
                          <a:cs typeface="Times New Roman" panose="02020603050405020304" pitchFamily="18" charset="0"/>
                        </a:rPr>
                        <a:t>IoT</a:t>
                      </a:r>
                      <a:r>
                        <a:rPr lang="en-US" sz="2000" b="0" baseline="0" dirty="0">
                          <a:solidFill>
                            <a:schemeClr val="tx1"/>
                          </a:solidFill>
                          <a:latin typeface="Times New Roman" panose="02020603050405020304" pitchFamily="18" charset="0"/>
                          <a:cs typeface="Times New Roman" panose="02020603050405020304" pitchFamily="18" charset="0"/>
                        </a:rPr>
                        <a:t> grid </a:t>
                      </a:r>
                      <a:r>
                        <a:rPr lang="en-US" sz="2000" b="0" baseline="0" dirty="0" err="1">
                          <a:solidFill>
                            <a:schemeClr val="tx1"/>
                          </a:solidFill>
                          <a:latin typeface="Times New Roman" panose="02020603050405020304" pitchFamily="18" charset="0"/>
                          <a:cs typeface="Times New Roman" panose="02020603050405020304" pitchFamily="18" charset="0"/>
                        </a:rPr>
                        <a:t>alingment</a:t>
                      </a:r>
                      <a:r>
                        <a:rPr lang="en-US" sz="2000" b="0" baseline="0" dirty="0">
                          <a:solidFill>
                            <a:schemeClr val="tx1"/>
                          </a:solidFill>
                          <a:latin typeface="Times New Roman" panose="02020603050405020304" pitchFamily="18" charset="0"/>
                          <a:cs typeface="Times New Roman" panose="02020603050405020304" pitchFamily="18" charset="0"/>
                        </a:rPr>
                        <a:t> assistant system for dynamic wireless charging of electric vehicles</a:t>
                      </a:r>
                      <a:endParaRPr lang="en-US" sz="2000" b="0" i="0" u="none" strike="noStrike" noProof="0" dirty="0">
                        <a:solidFill>
                          <a:srgbClr val="000000"/>
                        </a:solidFill>
                        <a:effectLst/>
                        <a:latin typeface="Times New Roman" panose="02020603050405020304" pitchFamily="18" charset="0"/>
                        <a:cs typeface="Times New Roman" panose="02020603050405020304" pitchFamily="18" charset="0"/>
                      </a:endParaRPr>
                    </a:p>
                  </a:txBody>
                  <a:tcPr marL="0" marR="0" marT="0" marB="0"/>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r>
                        <a:rPr lang="en-US" sz="1400" dirty="0">
                          <a:latin typeface="Times New Roman" panose="02020603050405020304" pitchFamily="18" charset="0"/>
                          <a:cs typeface="Times New Roman" panose="02020603050405020304" pitchFamily="18" charset="0"/>
                        </a:rPr>
                        <a:t>This paper addresses the challenges of electric vehicle (EV) adoption, such as high costs and limited charging infrastructure, by proposing smart parking solutions that include EV charging stations in commercial buildings. This integration aims to simplify parking and reduce time spent locating and using charging stations</a:t>
                      </a:r>
                    </a:p>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lang="en-US" sz="1400" dirty="0">
                        <a:latin typeface="Calibri" panose="020F0502020204030204" pitchFamily="34" charset="0"/>
                        <a:ea typeface="Calibri" panose="020F0502020204030204" pitchFamily="34" charset="0"/>
                        <a:cs typeface="Calibri" panose="020F0502020204030204" pitchFamily="34" charset="0"/>
                      </a:endParaRPr>
                    </a:p>
                    <a:p>
                      <a:pPr marL="0" lvl="0" indent="0">
                        <a:buNone/>
                      </a:pPr>
                      <a:endParaRPr lang="en-US" sz="1400" dirty="0">
                        <a:latin typeface="Calibri" panose="020F0502020204030204" pitchFamily="34" charset="0"/>
                        <a:ea typeface="Calibri" panose="020F0502020204030204" pitchFamily="34" charset="0"/>
                        <a:cs typeface="Calibri" panose="020F0502020204030204" pitchFamily="34" charset="0"/>
                      </a:endParaRPr>
                    </a:p>
                  </a:txBody>
                  <a:tcPr marL="0" marR="0" marT="0" marB="0"/>
                </a:tc>
                <a:tc>
                  <a:txBody>
                    <a:bodyPr/>
                    <a:lstStyle/>
                    <a:p>
                      <a:r>
                        <a:rPr lang="en-US" sz="1600" b="0" i="0" u="none" strike="noStrike" noProof="0" dirty="0">
                          <a:solidFill>
                            <a:srgbClr val="000000"/>
                          </a:solidFill>
                          <a:effectLst/>
                        </a:rPr>
                        <a:t> </a:t>
                      </a:r>
                      <a:r>
                        <a:rPr lang="en-US" sz="1800" b="0"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panose="020B0604020202020204"/>
                        </a:rPr>
                        <a:t>This integration aims to simplify parking and reduce time spent locating and using charging stations</a:t>
                      </a:r>
                    </a:p>
                    <a:p>
                      <a:r>
                        <a:rPr lang="en-US" sz="1400" b="0" i="0" u="none" strike="noStrike" cap="none" dirty="0">
                          <a:solidFill>
                            <a:schemeClr val="dk1"/>
                          </a:solidFill>
                          <a:effectLst/>
                          <a:latin typeface="+mn-lt"/>
                          <a:ea typeface="+mn-ea"/>
                          <a:cs typeface="+mn-cs"/>
                          <a:sym typeface="Arial" panose="020B0604020202020204"/>
                        </a:rPr>
                        <a:t> </a:t>
                      </a:r>
                    </a:p>
                    <a:p>
                      <a:pPr marL="0" lvl="0" indent="0" algn="l">
                        <a:buNone/>
                      </a:pPr>
                      <a:endParaRPr lang="en-US" sz="1600" dirty="0"/>
                    </a:p>
                  </a:txBody>
                  <a:tcPr marL="45720" marR="45720"/>
                </a:tc>
              </a:tr>
            </a:tbl>
          </a:graphicData>
        </a:graphic>
      </p:graphicFrame>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6</a:t>
            </a:fld>
            <a:endParaRPr lang="en-US"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Picture Placeholder 3"/>
          <p:cNvGraphicFramePr>
            <a:graphicFrameLocks noGrp="1"/>
          </p:cNvGraphicFramePr>
          <p:nvPr>
            <p:ph type="pic" idx="2"/>
          </p:nvPr>
        </p:nvGraphicFramePr>
        <p:xfrm>
          <a:off x="1900720" y="685360"/>
          <a:ext cx="8876871" cy="4513364"/>
        </p:xfrm>
        <a:graphic>
          <a:graphicData uri="http://schemas.openxmlformats.org/drawingml/2006/table">
            <a:tbl>
              <a:tblPr firstRow="1" bandRow="1">
                <a:tableStyleId>{5C22544A-7EE6-4342-B048-85BDC9FD1C3A}</a:tableStyleId>
              </a:tblPr>
              <a:tblGrid>
                <a:gridCol w="759460"/>
                <a:gridCol w="1904835"/>
                <a:gridCol w="3284441"/>
                <a:gridCol w="2928135"/>
              </a:tblGrid>
              <a:tr h="314915">
                <a:tc>
                  <a:txBody>
                    <a:bodyPr/>
                    <a:lstStyle/>
                    <a:p>
                      <a:pPr fontAlgn="base"/>
                      <a:r>
                        <a:rPr lang="en-US" sz="1400" dirty="0">
                          <a:effectLst/>
                        </a:rPr>
                        <a:t>Ref No.​</a:t>
                      </a:r>
                      <a:endParaRPr lang="en-US" b="1" dirty="0">
                        <a:solidFill>
                          <a:srgbClr val="FFFFFF"/>
                        </a:solidFill>
                        <a:effectLst/>
                      </a:endParaRPr>
                    </a:p>
                  </a:txBody>
                  <a:tcPr/>
                </a:tc>
                <a:tc>
                  <a:txBody>
                    <a:bodyPr/>
                    <a:lstStyle/>
                    <a:p>
                      <a:pPr fontAlgn="base"/>
                      <a:r>
                        <a:rPr lang="en-US" sz="1400" dirty="0">
                          <a:effectLst/>
                        </a:rPr>
                        <a:t>Title of paper​</a:t>
                      </a:r>
                      <a:endParaRPr lang="en-US" b="1" dirty="0">
                        <a:solidFill>
                          <a:srgbClr val="FFFFFF"/>
                        </a:solidFill>
                        <a:effectLst/>
                      </a:endParaRPr>
                    </a:p>
                  </a:txBody>
                  <a:tcPr/>
                </a:tc>
                <a:tc>
                  <a:txBody>
                    <a:bodyPr/>
                    <a:lstStyle/>
                    <a:p>
                      <a:pPr fontAlgn="base"/>
                      <a:r>
                        <a:rPr lang="en-US" sz="1400" dirty="0">
                          <a:effectLst/>
                        </a:rPr>
                        <a:t>Abstract​</a:t>
                      </a:r>
                      <a:endParaRPr lang="en-US" b="1" dirty="0">
                        <a:solidFill>
                          <a:srgbClr val="FFFFFF"/>
                        </a:solidFill>
                        <a:effectLst/>
                      </a:endParaRPr>
                    </a:p>
                  </a:txBody>
                  <a:tcPr/>
                </a:tc>
                <a:tc>
                  <a:txBody>
                    <a:bodyPr/>
                    <a:lstStyle/>
                    <a:p>
                      <a:pPr fontAlgn="base"/>
                      <a:r>
                        <a:rPr lang="en-US" sz="1400" dirty="0">
                          <a:effectLst/>
                        </a:rPr>
                        <a:t>Outcome​</a:t>
                      </a:r>
                      <a:endParaRPr lang="en-US" b="1" dirty="0">
                        <a:solidFill>
                          <a:srgbClr val="FFFFFF"/>
                        </a:solidFill>
                        <a:effectLst/>
                      </a:endParaRPr>
                    </a:p>
                  </a:txBody>
                  <a:tcPr/>
                </a:tc>
              </a:tr>
              <a:tr h="3995204">
                <a:tc>
                  <a:txBody>
                    <a:bodyPr/>
                    <a:lstStyle/>
                    <a:p>
                      <a:pPr fontAlgn="base"/>
                      <a:r>
                        <a:rPr lang="en-US" sz="1400" dirty="0">
                          <a:effectLst/>
                        </a:rPr>
                        <a:t>3.</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r>
                        <a:rPr lang="en-US" sz="2000" b="0"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panose="020B0604020202020204"/>
                        </a:rPr>
                        <a:t>A review on </a:t>
                      </a:r>
                      <a:r>
                        <a:rPr lang="en-US" sz="2000" b="0" i="0" u="none" strike="noStrike" cap="none" dirty="0" err="1">
                          <a:solidFill>
                            <a:schemeClr val="dk1"/>
                          </a:solidFill>
                          <a:effectLst/>
                          <a:latin typeface="Times New Roman" panose="02020603050405020304" pitchFamily="18" charset="0"/>
                          <a:ea typeface="+mn-ea"/>
                          <a:cs typeface="Times New Roman" panose="02020603050405020304" pitchFamily="18" charset="0"/>
                          <a:sym typeface="Arial" panose="020B0604020202020204"/>
                        </a:rPr>
                        <a:t>IoT</a:t>
                      </a:r>
                      <a:r>
                        <a:rPr lang="en-US" sz="2000" b="0"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panose="020B0604020202020204"/>
                        </a:rPr>
                        <a:t>- based electric vehicle charging  and parking system</a:t>
                      </a:r>
                    </a:p>
                    <a:p>
                      <a:pPr lvl="0">
                        <a:buNone/>
                      </a:pPr>
                      <a:endParaRPr lang="en-US" sz="1700" b="0" dirty="0">
                        <a:solidFill>
                          <a:schemeClr val="tx1"/>
                        </a:solidFill>
                        <a:latin typeface="Calibri" panose="020F0502020204030204" pitchFamily="34" charset="0"/>
                        <a:cs typeface="Calibri" panose="020F0502020204030204" pitchFamily="34" charset="0"/>
                      </a:endParaRPr>
                    </a:p>
                  </a:txBody>
                  <a:tcPr marL="45720" marR="45720"/>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r>
                        <a:rPr lang="en-US" sz="1800" b="0"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panose="020B0604020202020204"/>
                        </a:rPr>
                        <a:t>The Grid Alignment Assistant System (GAAS) is proposed to enhance wireless vehicular charging by helping drivers align their vehicles with road-based charging grids. GAAS exploits low cost and open hardware and software components. </a:t>
                      </a:r>
                    </a:p>
                    <a:p>
                      <a:pPr lvl="0">
                        <a:buNone/>
                      </a:pPr>
                      <a:endParaRPr lang="en-US" sz="1800" dirty="0">
                        <a:latin typeface="Times New Roman" panose="02020603050405020304" pitchFamily="18" charset="0"/>
                        <a:cs typeface="Times New Roman" panose="02020603050405020304" pitchFamily="18" charset="0"/>
                      </a:endParaRPr>
                    </a:p>
                  </a:txBody>
                  <a:tcPr marL="45720" marR="45720"/>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r>
                        <a:rPr lang="en-US" sz="2000" dirty="0">
                          <a:latin typeface="Times New Roman" panose="02020603050405020304" pitchFamily="18" charset="0"/>
                          <a:ea typeface="Calibri" panose="020F0502020204030204" pitchFamily="34" charset="0"/>
                          <a:cs typeface="Times New Roman" panose="02020603050405020304" pitchFamily="18" charset="0"/>
                        </a:rPr>
                        <a:t>This paper presents road test results showing that high precision misalignment estimations can be achieved, and presents some challenges imposed by the actual deployment environment</a:t>
                      </a:r>
                      <a:r>
                        <a:rPr lang="en-US" sz="1600" dirty="0"/>
                        <a:t>. </a:t>
                      </a:r>
                      <a:endParaRPr lang="en-US" sz="1400" dirty="0"/>
                    </a:p>
                  </a:txBody>
                  <a:tcPr marL="45720" marR="45720"/>
                </a:tc>
              </a:tr>
            </a:tbl>
          </a:graphicData>
        </a:graphic>
      </p:graphicFrame>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7</a:t>
            </a:fld>
            <a:endParaRPr lang="en-US"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8</a:t>
            </a:fld>
            <a:endParaRPr lang="en-US" dirty="0"/>
          </a:p>
        </p:txBody>
      </p:sp>
      <p:sp>
        <p:nvSpPr>
          <p:cNvPr id="4" name="Google Shape;125;p3"/>
          <p:cNvSpPr txBox="1"/>
          <p:nvPr/>
        </p:nvSpPr>
        <p:spPr>
          <a:xfrm>
            <a:off x="1000124" y="232275"/>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2400" b="1" dirty="0">
                <a:latin typeface="Montserrat" panose="00000500000000000000"/>
                <a:sym typeface="Montserrat" panose="00000500000000000000"/>
              </a:rPr>
              <a:t>Architecture  </a:t>
            </a:r>
            <a:endParaRPr dirty="0"/>
          </a:p>
        </p:txBody>
      </p:sp>
      <p:sp>
        <p:nvSpPr>
          <p:cNvPr id="5" name="Google Shape;125;p3"/>
          <p:cNvSpPr txBox="1"/>
          <p:nvPr/>
        </p:nvSpPr>
        <p:spPr>
          <a:xfrm>
            <a:off x="452284" y="788096"/>
            <a:ext cx="5761704" cy="5735761"/>
          </a:xfrm>
          <a:prstGeom prst="rect">
            <a:avLst/>
          </a:prstGeom>
          <a:noFill/>
          <a:ln>
            <a:noFill/>
          </a:ln>
        </p:spPr>
        <p:txBody>
          <a:bodyPr spcFirstLastPara="1" wrap="square" lIns="91425" tIns="45700" rIns="91425" bIns="45700" anchor="t" anchorCtr="0">
            <a:noAutofit/>
          </a:bodyPr>
          <a:lstStyle/>
          <a:p>
            <a:pPr marL="0" marR="0" lvl="0" indent="0" rtl="0">
              <a:lnSpc>
                <a:spcPct val="100000"/>
              </a:lnSpc>
              <a:spcBef>
                <a:spcPts val="0"/>
              </a:spcBef>
              <a:spcAft>
                <a:spcPts val="0"/>
              </a:spcAft>
              <a:buNone/>
            </a:pPr>
            <a:r>
              <a:rPr lang="en-IN" sz="2000" b="1" dirty="0">
                <a:latin typeface="Verdana" panose="020B0604030504040204" pitchFamily="34" charset="0"/>
                <a:ea typeface="Verdana" panose="020B0604030504040204" pitchFamily="34" charset="0"/>
              </a:rPr>
              <a:t>Structural Diagram</a:t>
            </a: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p:txBody>
      </p:sp>
      <p:sp>
        <p:nvSpPr>
          <p:cNvPr id="2" name="Google Shape;125;p3"/>
          <p:cNvSpPr txBox="1"/>
          <p:nvPr/>
        </p:nvSpPr>
        <p:spPr>
          <a:xfrm>
            <a:off x="6213988" y="757114"/>
            <a:ext cx="5761704" cy="5735761"/>
          </a:xfrm>
          <a:prstGeom prst="rect">
            <a:avLst/>
          </a:prstGeom>
          <a:noFill/>
          <a:ln>
            <a:noFill/>
          </a:ln>
        </p:spPr>
        <p:txBody>
          <a:bodyPr spcFirstLastPara="1" wrap="square" lIns="91425" tIns="45700" rIns="91425" bIns="45700" anchor="t" anchorCtr="0">
            <a:noAutofit/>
          </a:bodyPr>
          <a:lstStyle/>
          <a:p>
            <a:pPr marL="0" marR="0" lvl="0" indent="0" rtl="0">
              <a:lnSpc>
                <a:spcPct val="100000"/>
              </a:lnSpc>
              <a:spcBef>
                <a:spcPts val="0"/>
              </a:spcBef>
              <a:spcAft>
                <a:spcPts val="0"/>
              </a:spcAft>
              <a:buNone/>
            </a:pPr>
            <a:r>
              <a:rPr lang="en-IN" sz="1200" dirty="0">
                <a:latin typeface="Verdana" panose="020B0604030504040204" pitchFamily="34" charset="0"/>
                <a:ea typeface="Verdana" panose="020B0604030504040204" pitchFamily="34" charset="0"/>
              </a:rPr>
              <a:t> </a:t>
            </a: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1828" y="1390650"/>
            <a:ext cx="6873411" cy="4866312"/>
          </a:xfrm>
          <a:prstGeom prst="rect">
            <a:avLst/>
          </a:prstGeom>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9</a:t>
            </a:fld>
            <a:endParaRPr lang="en-US" dirty="0"/>
          </a:p>
        </p:txBody>
      </p:sp>
      <p:sp>
        <p:nvSpPr>
          <p:cNvPr id="4" name="Google Shape;125;p3"/>
          <p:cNvSpPr txBox="1"/>
          <p:nvPr/>
        </p:nvSpPr>
        <p:spPr>
          <a:xfrm>
            <a:off x="1000124" y="232275"/>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2400" b="1" dirty="0">
                <a:latin typeface="Montserrat" panose="00000500000000000000"/>
                <a:sym typeface="Montserrat" panose="00000500000000000000"/>
              </a:rPr>
              <a:t>Analysis - SWOT</a:t>
            </a:r>
            <a:endParaRPr dirty="0"/>
          </a:p>
        </p:txBody>
      </p:sp>
      <p:grpSp>
        <p:nvGrpSpPr>
          <p:cNvPr id="2" name="Google Shape;488;p10"/>
          <p:cNvGrpSpPr/>
          <p:nvPr/>
        </p:nvGrpSpPr>
        <p:grpSpPr>
          <a:xfrm>
            <a:off x="213106" y="1087852"/>
            <a:ext cx="6735756" cy="3029576"/>
            <a:chOff x="928691" y="421011"/>
            <a:chExt cx="2812894" cy="2272239"/>
          </a:xfrm>
        </p:grpSpPr>
        <p:sp>
          <p:nvSpPr>
            <p:cNvPr id="6" name="Google Shape;489;p10"/>
            <p:cNvSpPr/>
            <p:nvPr/>
          </p:nvSpPr>
          <p:spPr>
            <a:xfrm>
              <a:off x="2842986" y="1102623"/>
              <a:ext cx="898599" cy="431632"/>
            </a:xfrm>
            <a:custGeom>
              <a:avLst/>
              <a:gdLst/>
              <a:ahLst/>
              <a:cxnLst/>
              <a:rect l="l" t="t" r="r" b="b"/>
              <a:pathLst>
                <a:path w="52055" h="25004" fill="none" extrusionOk="0">
                  <a:moveTo>
                    <a:pt x="52055" y="25004"/>
                  </a:moveTo>
                  <a:lnTo>
                    <a:pt x="27052" y="1"/>
                  </a:lnTo>
                  <a:lnTo>
                    <a:pt x="1" y="1"/>
                  </a:lnTo>
                </a:path>
              </a:pathLst>
            </a:custGeom>
            <a:noFill/>
            <a:ln w="11025" cap="flat" cmpd="sng">
              <a:solidFill>
                <a:schemeClr val="accent6"/>
              </a:solidFill>
              <a:prstDash val="solid"/>
              <a:miter lim="11906"/>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panose="020B0604020202020204"/>
                <a:ea typeface="Arial" panose="020B0604020202020204"/>
                <a:cs typeface="Arial" panose="020B0604020202020204"/>
                <a:sym typeface="Arial" panose="020B0604020202020204"/>
              </a:endParaRPr>
            </a:p>
          </p:txBody>
        </p:sp>
        <p:grpSp>
          <p:nvGrpSpPr>
            <p:cNvPr id="7" name="Google Shape;490;p10"/>
            <p:cNvGrpSpPr/>
            <p:nvPr/>
          </p:nvGrpSpPr>
          <p:grpSpPr>
            <a:xfrm>
              <a:off x="928691" y="421011"/>
              <a:ext cx="1901510" cy="2272239"/>
              <a:chOff x="928691" y="421011"/>
              <a:chExt cx="1901510" cy="2272239"/>
            </a:xfrm>
          </p:grpSpPr>
          <p:sp>
            <p:nvSpPr>
              <p:cNvPr id="8" name="Google Shape;491;p10"/>
              <p:cNvSpPr txBox="1"/>
              <p:nvPr/>
            </p:nvSpPr>
            <p:spPr>
              <a:xfrm>
                <a:off x="945601" y="1279050"/>
                <a:ext cx="1884600" cy="1414200"/>
              </a:xfrm>
              <a:prstGeom prst="rect">
                <a:avLst/>
              </a:prstGeom>
              <a:noFill/>
              <a:ln>
                <a:noFill/>
              </a:ln>
            </p:spPr>
            <p:txBody>
              <a:bodyPr spcFirstLastPara="1" wrap="square" lIns="121900" tIns="121900" rIns="121900" bIns="121900" anchor="ctr" anchorCtr="0">
                <a:noAutofit/>
              </a:bodyPr>
              <a:lstStyle/>
              <a:p>
                <a:pPr marL="0" marR="0" lvl="0" indent="0" algn="just" rtl="0">
                  <a:spcBef>
                    <a:spcPts val="0"/>
                  </a:spcBef>
                  <a:spcAft>
                    <a:spcPts val="0"/>
                  </a:spcAft>
                  <a:buNone/>
                </a:pPr>
                <a:r>
                  <a:rPr lang="en-US" sz="1600" dirty="0">
                    <a:solidFill>
                      <a:srgbClr val="434343"/>
                    </a:solidFill>
                    <a:latin typeface="Roboto" panose="02000000000000000000"/>
                    <a:ea typeface="Roboto" panose="02000000000000000000"/>
                    <a:cs typeface="Roboto" panose="02000000000000000000"/>
                    <a:sym typeface="Roboto" panose="02000000000000000000"/>
                  </a:rPr>
                  <a:t>S1. </a:t>
                </a:r>
                <a:r>
                  <a:rPr lang="en-US" sz="2000" dirty="0">
                    <a:solidFill>
                      <a:srgbClr val="434343"/>
                    </a:solidFill>
                    <a:latin typeface="Calibri" panose="020F0502020204030204" pitchFamily="34" charset="0"/>
                    <a:ea typeface="Calibri" panose="020F0502020204030204" pitchFamily="34" charset="0"/>
                    <a:cs typeface="Calibri" panose="020F0502020204030204" pitchFamily="34" charset="0"/>
                    <a:sym typeface="Roboto" panose="02000000000000000000"/>
                  </a:rPr>
                  <a:t>Convenience</a:t>
                </a:r>
                <a:endParaRPr lang="en-US" sz="2000" dirty="0">
                  <a:solidFill>
                    <a:srgbClr val="434343"/>
                  </a:solidFill>
                  <a:latin typeface="Roboto" panose="02000000000000000000"/>
                  <a:ea typeface="Roboto" panose="02000000000000000000"/>
                  <a:cs typeface="Roboto" panose="02000000000000000000"/>
                  <a:sym typeface="Roboto" panose="02000000000000000000"/>
                </a:endParaRPr>
              </a:p>
              <a:p>
                <a:pPr marL="0" marR="0" lvl="0" indent="0" rtl="0">
                  <a:spcBef>
                    <a:spcPts val="0"/>
                  </a:spcBef>
                  <a:spcAft>
                    <a:spcPts val="0"/>
                  </a:spcAft>
                  <a:buNone/>
                </a:pPr>
                <a:r>
                  <a:rPr lang="en-US" sz="2000" dirty="0">
                    <a:solidFill>
                      <a:srgbClr val="434343"/>
                    </a:solidFill>
                    <a:latin typeface="Roboto" panose="02000000000000000000"/>
                    <a:ea typeface="Roboto" panose="02000000000000000000"/>
                    <a:cs typeface="Roboto" panose="02000000000000000000"/>
                    <a:sym typeface="Roboto" panose="02000000000000000000"/>
                  </a:rPr>
                  <a:t>S2. Reduced Cable clutter </a:t>
                </a:r>
              </a:p>
              <a:p>
                <a:pPr marL="0" marR="0" lvl="0" indent="0" algn="just" rtl="0">
                  <a:spcBef>
                    <a:spcPts val="0"/>
                  </a:spcBef>
                  <a:spcAft>
                    <a:spcPts val="0"/>
                  </a:spcAft>
                  <a:buNone/>
                </a:pPr>
                <a:r>
                  <a:rPr lang="en-US" sz="2000" dirty="0">
                    <a:solidFill>
                      <a:srgbClr val="434343"/>
                    </a:solidFill>
                    <a:latin typeface="Roboto" panose="02000000000000000000"/>
                    <a:ea typeface="Roboto" panose="02000000000000000000"/>
                    <a:cs typeface="Roboto" panose="02000000000000000000"/>
                    <a:sym typeface="Roboto" panose="02000000000000000000"/>
                  </a:rPr>
                  <a:t>S3. User-Friendly</a:t>
                </a:r>
              </a:p>
              <a:p>
                <a:pPr marL="0" marR="0" lvl="0" indent="0" algn="just" rtl="0">
                  <a:spcBef>
                    <a:spcPts val="0"/>
                  </a:spcBef>
                  <a:spcAft>
                    <a:spcPts val="0"/>
                  </a:spcAft>
                  <a:buNone/>
                </a:pPr>
                <a:r>
                  <a:rPr lang="en-US" sz="2000" dirty="0">
                    <a:solidFill>
                      <a:srgbClr val="434343"/>
                    </a:solidFill>
                    <a:latin typeface="Roboto" panose="02000000000000000000"/>
                    <a:ea typeface="Roboto" panose="02000000000000000000"/>
                    <a:cs typeface="Roboto" panose="02000000000000000000"/>
                    <a:sym typeface="Roboto" panose="02000000000000000000"/>
                  </a:rPr>
                  <a:t>S4. Innovative Technology.</a:t>
                </a:r>
                <a:endParaRPr sz="2000" dirty="0"/>
              </a:p>
              <a:p>
                <a:pPr marL="0" marR="0" lvl="0" indent="0" algn="just" rtl="0">
                  <a:spcBef>
                    <a:spcPts val="0"/>
                  </a:spcBef>
                  <a:spcAft>
                    <a:spcPts val="0"/>
                  </a:spcAft>
                  <a:buNone/>
                </a:pPr>
                <a:endParaRPr sz="2000" dirty="0">
                  <a:solidFill>
                    <a:srgbClr val="434343"/>
                  </a:solidFill>
                  <a:latin typeface="Roboto" panose="02000000000000000000"/>
                  <a:ea typeface="Roboto" panose="02000000000000000000"/>
                  <a:cs typeface="Roboto" panose="02000000000000000000"/>
                  <a:sym typeface="Roboto" panose="02000000000000000000"/>
                </a:endParaRPr>
              </a:p>
            </p:txBody>
          </p:sp>
          <p:sp>
            <p:nvSpPr>
              <p:cNvPr id="9" name="Google Shape;492;p10"/>
              <p:cNvSpPr txBox="1"/>
              <p:nvPr/>
            </p:nvSpPr>
            <p:spPr>
              <a:xfrm>
                <a:off x="928691" y="421011"/>
                <a:ext cx="1884600" cy="429600"/>
              </a:xfrm>
              <a:prstGeom prst="rect">
                <a:avLst/>
              </a:prstGeom>
              <a:noFill/>
              <a:ln>
                <a:noFill/>
              </a:ln>
            </p:spPr>
            <p:txBody>
              <a:bodyPr spcFirstLastPara="1" wrap="square" lIns="121900" tIns="121900" rIns="121900" bIns="121900" anchor="ctr" anchorCtr="0">
                <a:noAutofit/>
              </a:bodyPr>
              <a:lstStyle/>
              <a:p>
                <a:pPr marL="0" marR="0" lvl="0" indent="0" algn="ctr" rtl="0">
                  <a:spcBef>
                    <a:spcPts val="0"/>
                  </a:spcBef>
                  <a:spcAft>
                    <a:spcPts val="0"/>
                  </a:spcAft>
                  <a:buNone/>
                </a:pPr>
                <a:r>
                  <a:rPr lang="en-US" sz="2265" b="1">
                    <a:solidFill>
                      <a:schemeClr val="accent6"/>
                    </a:solidFill>
                    <a:latin typeface="Fira Sans Extra Condensed Medium" panose="020B0604020202020204"/>
                    <a:ea typeface="Fira Sans Extra Condensed Medium" panose="020B0604020202020204"/>
                    <a:cs typeface="Fira Sans Extra Condensed Medium" panose="020B0604020202020204"/>
                    <a:sym typeface="Fira Sans Extra Condensed Medium" panose="020B0604020202020204"/>
                  </a:rPr>
                  <a:t>Strengths</a:t>
                </a:r>
                <a:endParaRPr sz="2265" b="1">
                  <a:solidFill>
                    <a:schemeClr val="accent6"/>
                  </a:solidFill>
                  <a:latin typeface="Fira Sans Extra Condensed Medium" panose="020B0604020202020204"/>
                  <a:ea typeface="Fira Sans Extra Condensed Medium" panose="020B0604020202020204"/>
                  <a:cs typeface="Fira Sans Extra Condensed Medium" panose="020B0604020202020204"/>
                  <a:sym typeface="Fira Sans Extra Condensed Medium" panose="020B0604020202020204"/>
                </a:endParaRPr>
              </a:p>
            </p:txBody>
          </p:sp>
        </p:grpSp>
      </p:grpSp>
      <p:grpSp>
        <p:nvGrpSpPr>
          <p:cNvPr id="10" name="Google Shape;483;p10"/>
          <p:cNvGrpSpPr/>
          <p:nvPr/>
        </p:nvGrpSpPr>
        <p:grpSpPr>
          <a:xfrm>
            <a:off x="6918064" y="990976"/>
            <a:ext cx="5273936" cy="2767972"/>
            <a:chOff x="5188548" y="1062506"/>
            <a:chExt cx="3955451" cy="1459517"/>
          </a:xfrm>
        </p:grpSpPr>
        <p:sp>
          <p:nvSpPr>
            <p:cNvPr id="11" name="Google Shape;484;p10"/>
            <p:cNvSpPr/>
            <p:nvPr/>
          </p:nvSpPr>
          <p:spPr>
            <a:xfrm>
              <a:off x="5188548" y="1644028"/>
              <a:ext cx="898599" cy="431632"/>
            </a:xfrm>
            <a:custGeom>
              <a:avLst/>
              <a:gdLst/>
              <a:ahLst/>
              <a:cxnLst/>
              <a:rect l="l" t="t" r="r" b="b"/>
              <a:pathLst>
                <a:path w="52055" h="25004" fill="none" extrusionOk="0">
                  <a:moveTo>
                    <a:pt x="0" y="25004"/>
                  </a:moveTo>
                  <a:lnTo>
                    <a:pt x="25003" y="1"/>
                  </a:lnTo>
                  <a:lnTo>
                    <a:pt x="52054" y="1"/>
                  </a:lnTo>
                </a:path>
              </a:pathLst>
            </a:custGeom>
            <a:noFill/>
            <a:ln w="11025" cap="flat" cmpd="sng">
              <a:solidFill>
                <a:schemeClr val="accent1"/>
              </a:solidFill>
              <a:prstDash val="solid"/>
              <a:miter lim="11906"/>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panose="020B0604020202020204"/>
                <a:ea typeface="Arial" panose="020B0604020202020204"/>
                <a:cs typeface="Arial" panose="020B0604020202020204"/>
                <a:sym typeface="Arial" panose="020B0604020202020204"/>
              </a:endParaRPr>
            </a:p>
          </p:txBody>
        </p:sp>
        <p:grpSp>
          <p:nvGrpSpPr>
            <p:cNvPr id="12" name="Google Shape;485;p10"/>
            <p:cNvGrpSpPr/>
            <p:nvPr/>
          </p:nvGrpSpPr>
          <p:grpSpPr>
            <a:xfrm>
              <a:off x="6267501" y="1062506"/>
              <a:ext cx="2876498" cy="1459517"/>
              <a:chOff x="6267501" y="1062506"/>
              <a:chExt cx="2876498" cy="1459517"/>
            </a:xfrm>
          </p:grpSpPr>
          <p:sp>
            <p:nvSpPr>
              <p:cNvPr id="13" name="Google Shape;486;p10"/>
              <p:cNvSpPr txBox="1"/>
              <p:nvPr/>
            </p:nvSpPr>
            <p:spPr>
              <a:xfrm>
                <a:off x="6551742" y="1062506"/>
                <a:ext cx="1884600" cy="429600"/>
              </a:xfrm>
              <a:prstGeom prst="rect">
                <a:avLst/>
              </a:prstGeom>
              <a:noFill/>
              <a:ln>
                <a:noFill/>
              </a:ln>
            </p:spPr>
            <p:txBody>
              <a:bodyPr spcFirstLastPara="1" wrap="square" lIns="121900" tIns="121900" rIns="121900" bIns="121900" anchor="ctr" anchorCtr="0">
                <a:noAutofit/>
              </a:bodyPr>
              <a:lstStyle/>
              <a:p>
                <a:pPr marL="0" marR="0" lvl="0" indent="0" algn="ctr" rtl="0">
                  <a:spcBef>
                    <a:spcPts val="0"/>
                  </a:spcBef>
                  <a:spcAft>
                    <a:spcPts val="0"/>
                  </a:spcAft>
                  <a:buNone/>
                </a:pPr>
                <a:r>
                  <a:rPr lang="en-US" sz="2265" b="1">
                    <a:solidFill>
                      <a:schemeClr val="accent1"/>
                    </a:solidFill>
                    <a:latin typeface="Fira Sans Extra Condensed Medium" panose="020B0604020202020204"/>
                    <a:ea typeface="Fira Sans Extra Condensed Medium" panose="020B0604020202020204"/>
                    <a:cs typeface="Fira Sans Extra Condensed Medium" panose="020B0604020202020204"/>
                    <a:sym typeface="Fira Sans Extra Condensed Medium" panose="020B0604020202020204"/>
                  </a:rPr>
                  <a:t>Weaknesses</a:t>
                </a:r>
                <a:endParaRPr sz="2265" b="1">
                  <a:solidFill>
                    <a:schemeClr val="accent1"/>
                  </a:solidFill>
                  <a:latin typeface="Fira Sans Extra Condensed Medium" panose="020B0604020202020204"/>
                  <a:ea typeface="Fira Sans Extra Condensed Medium" panose="020B0604020202020204"/>
                  <a:cs typeface="Fira Sans Extra Condensed Medium" panose="020B0604020202020204"/>
                  <a:sym typeface="Fira Sans Extra Condensed Medium" panose="020B0604020202020204"/>
                </a:endParaRPr>
              </a:p>
            </p:txBody>
          </p:sp>
          <p:sp>
            <p:nvSpPr>
              <p:cNvPr id="14" name="Google Shape;487;p10"/>
              <p:cNvSpPr txBox="1"/>
              <p:nvPr/>
            </p:nvSpPr>
            <p:spPr>
              <a:xfrm>
                <a:off x="6267501" y="1411722"/>
                <a:ext cx="2876498" cy="1110301"/>
              </a:xfrm>
              <a:prstGeom prst="rect">
                <a:avLst/>
              </a:prstGeom>
              <a:noFill/>
              <a:ln>
                <a:noFill/>
              </a:ln>
            </p:spPr>
            <p:txBody>
              <a:bodyPr spcFirstLastPara="1" wrap="square" lIns="121900" tIns="121900" rIns="121900" bIns="121900" anchor="ctr" anchorCtr="0">
                <a:noAutofit/>
              </a:bodyPr>
              <a:lstStyle/>
              <a:p>
                <a:r>
                  <a:rPr lang="en-US" sz="1600" dirty="0">
                    <a:solidFill>
                      <a:srgbClr val="434343"/>
                    </a:solidFill>
                    <a:latin typeface="Roboto" panose="02000000000000000000"/>
                    <a:ea typeface="Roboto" panose="02000000000000000000"/>
                    <a:cs typeface="Roboto" panose="02000000000000000000"/>
                    <a:sym typeface="Roboto" panose="02000000000000000000"/>
                  </a:rPr>
                  <a:t>W1. Higher cost</a:t>
                </a:r>
              </a:p>
              <a:p>
                <a:r>
                  <a:rPr lang="en-US" sz="1600" dirty="0">
                    <a:solidFill>
                      <a:srgbClr val="434343"/>
                    </a:solidFill>
                    <a:latin typeface="Roboto" panose="02000000000000000000"/>
                    <a:ea typeface="Roboto" panose="02000000000000000000"/>
                    <a:cs typeface="Roboto" panose="02000000000000000000"/>
                    <a:sym typeface="Roboto" panose="02000000000000000000"/>
                  </a:rPr>
                  <a:t>W2. Installation and space requirement</a:t>
                </a:r>
                <a:endParaRPr sz="1600" dirty="0">
                  <a:solidFill>
                    <a:srgbClr val="434343"/>
                  </a:solidFill>
                  <a:latin typeface="Roboto" panose="02000000000000000000"/>
                  <a:ea typeface="Roboto" panose="02000000000000000000"/>
                  <a:cs typeface="Roboto" panose="02000000000000000000"/>
                  <a:sym typeface="Roboto" panose="02000000000000000000"/>
                </a:endParaRPr>
              </a:p>
              <a:p>
                <a:r>
                  <a:rPr lang="en-US" sz="1600" dirty="0">
                    <a:solidFill>
                      <a:srgbClr val="434343"/>
                    </a:solidFill>
                    <a:latin typeface="Roboto" panose="02000000000000000000"/>
                    <a:ea typeface="Roboto" panose="02000000000000000000"/>
                    <a:cs typeface="Roboto" panose="02000000000000000000"/>
                    <a:sym typeface="Roboto" panose="02000000000000000000"/>
                  </a:rPr>
                  <a:t>W3. Compatibility Issues</a:t>
                </a:r>
              </a:p>
              <a:p>
                <a:pPr marL="0" marR="0" lvl="0" indent="0" rtl="0">
                  <a:spcBef>
                    <a:spcPts val="0"/>
                  </a:spcBef>
                  <a:spcAft>
                    <a:spcPts val="0"/>
                  </a:spcAft>
                  <a:buNone/>
                </a:pPr>
                <a:endParaRPr lang="en-US" sz="1600" dirty="0">
                  <a:solidFill>
                    <a:srgbClr val="434343"/>
                  </a:solidFill>
                  <a:latin typeface="Roboto" panose="02000000000000000000"/>
                  <a:ea typeface="Roboto" panose="02000000000000000000"/>
                  <a:cs typeface="Roboto" panose="02000000000000000000"/>
                  <a:sym typeface="Roboto" panose="02000000000000000000"/>
                </a:endParaRPr>
              </a:p>
            </p:txBody>
          </p:sp>
        </p:grpSp>
      </p:grpSp>
      <p:grpSp>
        <p:nvGrpSpPr>
          <p:cNvPr id="15" name="Google Shape;493;p10"/>
          <p:cNvGrpSpPr/>
          <p:nvPr/>
        </p:nvGrpSpPr>
        <p:grpSpPr>
          <a:xfrm>
            <a:off x="7146965" y="3874140"/>
            <a:ext cx="4833875" cy="1829819"/>
            <a:chOff x="5188548" y="2952300"/>
            <a:chExt cx="3670368" cy="1372398"/>
          </a:xfrm>
        </p:grpSpPr>
        <p:sp>
          <p:nvSpPr>
            <p:cNvPr id="16" name="Google Shape;494;p10"/>
            <p:cNvSpPr/>
            <p:nvPr/>
          </p:nvSpPr>
          <p:spPr>
            <a:xfrm>
              <a:off x="5188548" y="3381901"/>
              <a:ext cx="898599" cy="431632"/>
            </a:xfrm>
            <a:custGeom>
              <a:avLst/>
              <a:gdLst/>
              <a:ahLst/>
              <a:cxnLst/>
              <a:rect l="l" t="t" r="r" b="b"/>
              <a:pathLst>
                <a:path w="52055" h="25004" fill="none" extrusionOk="0">
                  <a:moveTo>
                    <a:pt x="0" y="1"/>
                  </a:moveTo>
                  <a:lnTo>
                    <a:pt x="25003" y="25004"/>
                  </a:lnTo>
                  <a:lnTo>
                    <a:pt x="52054" y="25004"/>
                  </a:lnTo>
                </a:path>
              </a:pathLst>
            </a:custGeom>
            <a:noFill/>
            <a:ln w="11025" cap="flat" cmpd="sng">
              <a:solidFill>
                <a:schemeClr val="accent5"/>
              </a:solidFill>
              <a:prstDash val="solid"/>
              <a:miter lim="11906"/>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panose="020B0604020202020204"/>
                <a:ea typeface="Arial" panose="020B0604020202020204"/>
                <a:cs typeface="Arial" panose="020B0604020202020204"/>
                <a:sym typeface="Arial" panose="020B0604020202020204"/>
              </a:endParaRPr>
            </a:p>
          </p:txBody>
        </p:sp>
        <p:grpSp>
          <p:nvGrpSpPr>
            <p:cNvPr id="17" name="Google Shape;495;p10"/>
            <p:cNvGrpSpPr/>
            <p:nvPr/>
          </p:nvGrpSpPr>
          <p:grpSpPr>
            <a:xfrm>
              <a:off x="6340416" y="2952300"/>
              <a:ext cx="2518500" cy="1372398"/>
              <a:chOff x="6340416" y="2952300"/>
              <a:chExt cx="2518500" cy="1372398"/>
            </a:xfrm>
          </p:grpSpPr>
          <p:sp>
            <p:nvSpPr>
              <p:cNvPr id="18" name="Google Shape;496;p10"/>
              <p:cNvSpPr txBox="1"/>
              <p:nvPr/>
            </p:nvSpPr>
            <p:spPr>
              <a:xfrm>
                <a:off x="6524669" y="2952300"/>
                <a:ext cx="1884600" cy="429600"/>
              </a:xfrm>
              <a:prstGeom prst="rect">
                <a:avLst/>
              </a:prstGeom>
              <a:noFill/>
              <a:ln>
                <a:noFill/>
              </a:ln>
            </p:spPr>
            <p:txBody>
              <a:bodyPr spcFirstLastPara="1" wrap="square" lIns="121900" tIns="121900" rIns="121900" bIns="121900" anchor="ctr" anchorCtr="0">
                <a:noAutofit/>
              </a:bodyPr>
              <a:lstStyle/>
              <a:p>
                <a:pPr marL="0" marR="0" lvl="0" indent="0" algn="ctr" rtl="0">
                  <a:spcBef>
                    <a:spcPts val="0"/>
                  </a:spcBef>
                  <a:spcAft>
                    <a:spcPts val="0"/>
                  </a:spcAft>
                  <a:buNone/>
                </a:pPr>
                <a:r>
                  <a:rPr lang="en-US" sz="2265" b="1">
                    <a:solidFill>
                      <a:schemeClr val="accent5"/>
                    </a:solidFill>
                    <a:latin typeface="Fira Sans Extra Condensed Medium" panose="020B0604020202020204"/>
                    <a:ea typeface="Fira Sans Extra Condensed Medium" panose="020B0604020202020204"/>
                    <a:cs typeface="Fira Sans Extra Condensed Medium" panose="020B0604020202020204"/>
                    <a:sym typeface="Fira Sans Extra Condensed Medium" panose="020B0604020202020204"/>
                  </a:rPr>
                  <a:t>Threats</a:t>
                </a:r>
                <a:endParaRPr sz="2265" b="1">
                  <a:solidFill>
                    <a:schemeClr val="accent5"/>
                  </a:solidFill>
                  <a:latin typeface="Fira Sans Extra Condensed Medium" panose="020B0604020202020204"/>
                  <a:ea typeface="Fira Sans Extra Condensed Medium" panose="020B0604020202020204"/>
                  <a:cs typeface="Fira Sans Extra Condensed Medium" panose="020B0604020202020204"/>
                  <a:sym typeface="Fira Sans Extra Condensed Medium" panose="020B0604020202020204"/>
                </a:endParaRPr>
              </a:p>
            </p:txBody>
          </p:sp>
          <p:sp>
            <p:nvSpPr>
              <p:cNvPr id="19" name="Google Shape;497;p10"/>
              <p:cNvSpPr txBox="1"/>
              <p:nvPr/>
            </p:nvSpPr>
            <p:spPr>
              <a:xfrm>
                <a:off x="6340416" y="3298998"/>
                <a:ext cx="2518500" cy="1025700"/>
              </a:xfrm>
              <a:prstGeom prst="rect">
                <a:avLst/>
              </a:prstGeom>
              <a:no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r>
                  <a:rPr lang="en-US" sz="1600" dirty="0">
                    <a:solidFill>
                      <a:srgbClr val="434343"/>
                    </a:solidFill>
                    <a:latin typeface="Roboto" panose="02000000000000000000"/>
                    <a:ea typeface="Roboto" panose="02000000000000000000"/>
                    <a:cs typeface="Roboto" panose="02000000000000000000"/>
                    <a:sym typeface="Roboto" panose="02000000000000000000"/>
                  </a:rPr>
                  <a:t>T1. Power loss and Inefficiency</a:t>
                </a:r>
              </a:p>
              <a:p>
                <a:pPr marL="0" marR="0" lvl="0" indent="0" algn="l" rtl="0">
                  <a:spcBef>
                    <a:spcPts val="0"/>
                  </a:spcBef>
                  <a:spcAft>
                    <a:spcPts val="0"/>
                  </a:spcAft>
                  <a:buNone/>
                </a:pPr>
                <a:r>
                  <a:rPr lang="en-US" sz="1600" dirty="0">
                    <a:solidFill>
                      <a:srgbClr val="434343"/>
                    </a:solidFill>
                    <a:latin typeface="Roboto" panose="02000000000000000000"/>
                    <a:ea typeface="Roboto" panose="02000000000000000000"/>
                    <a:cs typeface="Roboto" panose="02000000000000000000"/>
                    <a:sym typeface="Roboto" panose="02000000000000000000"/>
                  </a:rPr>
                  <a:t>T2. Economic Factor</a:t>
                </a:r>
                <a:endParaRPr sz="1600" dirty="0">
                  <a:solidFill>
                    <a:srgbClr val="434343"/>
                  </a:solidFill>
                  <a:latin typeface="Roboto" panose="02000000000000000000"/>
                  <a:ea typeface="Roboto" panose="02000000000000000000"/>
                  <a:cs typeface="Roboto" panose="02000000000000000000"/>
                  <a:sym typeface="Roboto" panose="02000000000000000000"/>
                </a:endParaRPr>
              </a:p>
              <a:p>
                <a:pPr marL="0" marR="0" lvl="0" indent="0" algn="l" rtl="0">
                  <a:spcBef>
                    <a:spcPts val="0"/>
                  </a:spcBef>
                  <a:spcAft>
                    <a:spcPts val="0"/>
                  </a:spcAft>
                  <a:buNone/>
                </a:pPr>
                <a:endParaRPr sz="1600" dirty="0">
                  <a:solidFill>
                    <a:srgbClr val="434343"/>
                  </a:solidFill>
                  <a:latin typeface="Roboto" panose="02000000000000000000"/>
                  <a:ea typeface="Roboto" panose="02000000000000000000"/>
                  <a:cs typeface="Roboto" panose="02000000000000000000"/>
                  <a:sym typeface="Roboto" panose="02000000000000000000"/>
                </a:endParaRPr>
              </a:p>
              <a:p>
                <a:pPr marL="0" marR="0" lvl="0" indent="0" algn="l" rtl="0">
                  <a:spcBef>
                    <a:spcPts val="0"/>
                  </a:spcBef>
                  <a:spcAft>
                    <a:spcPts val="0"/>
                  </a:spcAft>
                  <a:buNone/>
                </a:pPr>
                <a:endParaRPr sz="1600" dirty="0">
                  <a:solidFill>
                    <a:srgbClr val="434343"/>
                  </a:solidFill>
                  <a:latin typeface="Roboto" panose="02000000000000000000"/>
                  <a:ea typeface="Roboto" panose="02000000000000000000"/>
                  <a:cs typeface="Roboto" panose="02000000000000000000"/>
                  <a:sym typeface="Roboto" panose="02000000000000000000"/>
                </a:endParaRPr>
              </a:p>
            </p:txBody>
          </p:sp>
        </p:grpSp>
      </p:grpSp>
      <p:grpSp>
        <p:nvGrpSpPr>
          <p:cNvPr id="20" name="Google Shape;498;p10"/>
          <p:cNvGrpSpPr/>
          <p:nvPr/>
        </p:nvGrpSpPr>
        <p:grpSpPr>
          <a:xfrm>
            <a:off x="213100" y="4498050"/>
            <a:ext cx="6132114" cy="2109241"/>
            <a:chOff x="892757" y="3168878"/>
            <a:chExt cx="4599200" cy="1581970"/>
          </a:xfrm>
        </p:grpSpPr>
        <p:sp>
          <p:nvSpPr>
            <p:cNvPr id="21" name="Google Shape;499;p10"/>
            <p:cNvSpPr/>
            <p:nvPr/>
          </p:nvSpPr>
          <p:spPr>
            <a:xfrm>
              <a:off x="4593358" y="3752480"/>
              <a:ext cx="898599" cy="431632"/>
            </a:xfrm>
            <a:custGeom>
              <a:avLst/>
              <a:gdLst/>
              <a:ahLst/>
              <a:cxnLst/>
              <a:rect l="l" t="t" r="r" b="b"/>
              <a:pathLst>
                <a:path w="52055" h="25004" fill="none" extrusionOk="0">
                  <a:moveTo>
                    <a:pt x="52055" y="1"/>
                  </a:moveTo>
                  <a:lnTo>
                    <a:pt x="27052" y="25004"/>
                  </a:lnTo>
                  <a:lnTo>
                    <a:pt x="1" y="25004"/>
                  </a:lnTo>
                </a:path>
              </a:pathLst>
            </a:custGeom>
            <a:noFill/>
            <a:ln w="11025" cap="flat" cmpd="sng">
              <a:solidFill>
                <a:srgbClr val="4949E7"/>
              </a:solidFill>
              <a:prstDash val="solid"/>
              <a:miter lim="11906"/>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panose="020B0604020202020204"/>
                <a:ea typeface="Arial" panose="020B0604020202020204"/>
                <a:cs typeface="Arial" panose="020B0604020202020204"/>
                <a:sym typeface="Arial" panose="020B0604020202020204"/>
              </a:endParaRPr>
            </a:p>
          </p:txBody>
        </p:sp>
        <p:grpSp>
          <p:nvGrpSpPr>
            <p:cNvPr id="22" name="Google Shape;500;p10"/>
            <p:cNvGrpSpPr/>
            <p:nvPr/>
          </p:nvGrpSpPr>
          <p:grpSpPr>
            <a:xfrm>
              <a:off x="892757" y="3168878"/>
              <a:ext cx="3731700" cy="1581970"/>
              <a:chOff x="892757" y="3168878"/>
              <a:chExt cx="3731700" cy="1581970"/>
            </a:xfrm>
          </p:grpSpPr>
          <p:sp>
            <p:nvSpPr>
              <p:cNvPr id="23" name="Google Shape;501;p10"/>
              <p:cNvSpPr txBox="1"/>
              <p:nvPr/>
            </p:nvSpPr>
            <p:spPr>
              <a:xfrm>
                <a:off x="1648349" y="3168878"/>
                <a:ext cx="1884600" cy="429600"/>
              </a:xfrm>
              <a:prstGeom prst="rect">
                <a:avLst/>
              </a:prstGeom>
              <a:noFill/>
              <a:ln>
                <a:noFill/>
              </a:ln>
            </p:spPr>
            <p:txBody>
              <a:bodyPr spcFirstLastPara="1" wrap="square" lIns="121900" tIns="121900" rIns="121900" bIns="121900" anchor="ctr" anchorCtr="0">
                <a:noAutofit/>
              </a:bodyPr>
              <a:lstStyle/>
              <a:p>
                <a:pPr marL="0" marR="0" lvl="0" indent="0" algn="ctr" rtl="0">
                  <a:spcBef>
                    <a:spcPts val="0"/>
                  </a:spcBef>
                  <a:spcAft>
                    <a:spcPts val="0"/>
                  </a:spcAft>
                  <a:buNone/>
                </a:pPr>
                <a:r>
                  <a:rPr lang="en-US" sz="2265" b="1">
                    <a:solidFill>
                      <a:schemeClr val="accent4"/>
                    </a:solidFill>
                    <a:latin typeface="Fira Sans Extra Condensed Medium" panose="020B0604020202020204"/>
                    <a:ea typeface="Fira Sans Extra Condensed Medium" panose="020B0604020202020204"/>
                    <a:cs typeface="Fira Sans Extra Condensed Medium" panose="020B0604020202020204"/>
                    <a:sym typeface="Fira Sans Extra Condensed Medium" panose="020B0604020202020204"/>
                  </a:rPr>
                  <a:t>Opportunities</a:t>
                </a:r>
                <a:endParaRPr sz="2265" b="1">
                  <a:solidFill>
                    <a:schemeClr val="accent4"/>
                  </a:solidFill>
                  <a:latin typeface="Fira Sans Extra Condensed Medium" panose="020B0604020202020204"/>
                  <a:ea typeface="Fira Sans Extra Condensed Medium" panose="020B0604020202020204"/>
                  <a:cs typeface="Fira Sans Extra Condensed Medium" panose="020B0604020202020204"/>
                  <a:sym typeface="Fira Sans Extra Condensed Medium" panose="020B0604020202020204"/>
                </a:endParaRPr>
              </a:p>
            </p:txBody>
          </p:sp>
          <p:sp>
            <p:nvSpPr>
              <p:cNvPr id="24" name="Google Shape;502;p10"/>
              <p:cNvSpPr txBox="1"/>
              <p:nvPr/>
            </p:nvSpPr>
            <p:spPr>
              <a:xfrm>
                <a:off x="892757" y="3725148"/>
                <a:ext cx="3731700" cy="1025700"/>
              </a:xfrm>
              <a:prstGeom prst="rect">
                <a:avLst/>
              </a:prstGeom>
              <a:noFill/>
              <a:ln>
                <a:noFill/>
              </a:ln>
            </p:spPr>
            <p:txBody>
              <a:bodyPr spcFirstLastPara="1" wrap="square" lIns="121900" tIns="121900" rIns="121900" bIns="121900" anchor="ctr" anchorCtr="0">
                <a:noAutofit/>
              </a:bodyPr>
              <a:lstStyle/>
              <a:p>
                <a:pPr marL="0" marR="0" lvl="0" indent="0" algn="just" rtl="0">
                  <a:spcBef>
                    <a:spcPts val="0"/>
                  </a:spcBef>
                  <a:spcAft>
                    <a:spcPts val="0"/>
                  </a:spcAft>
                  <a:buNone/>
                </a:pPr>
                <a:r>
                  <a:rPr lang="en-US" sz="1600" dirty="0">
                    <a:solidFill>
                      <a:srgbClr val="434343"/>
                    </a:solidFill>
                    <a:latin typeface="Roboto" panose="02000000000000000000"/>
                    <a:ea typeface="Roboto" panose="02000000000000000000"/>
                    <a:cs typeface="Roboto" panose="02000000000000000000"/>
                    <a:sym typeface="Roboto" panose="02000000000000000000"/>
                  </a:rPr>
                  <a:t>O1. Expansion into new markets</a:t>
                </a:r>
              </a:p>
              <a:p>
                <a:pPr marL="0" marR="0" lvl="0" indent="0" algn="just" rtl="0">
                  <a:spcBef>
                    <a:spcPts val="0"/>
                  </a:spcBef>
                  <a:spcAft>
                    <a:spcPts val="0"/>
                  </a:spcAft>
                  <a:buNone/>
                </a:pPr>
                <a:r>
                  <a:rPr lang="en-US" sz="1600" dirty="0">
                    <a:solidFill>
                      <a:srgbClr val="434343"/>
                    </a:solidFill>
                    <a:latin typeface="Roboto" panose="02000000000000000000"/>
                    <a:ea typeface="Roboto" panose="02000000000000000000"/>
                    <a:cs typeface="Roboto" panose="02000000000000000000"/>
                    <a:sym typeface="Roboto" panose="02000000000000000000"/>
                  </a:rPr>
                  <a:t>02. </a:t>
                </a:r>
                <a:r>
                  <a:rPr lang="en-IN" sz="1600" dirty="0">
                    <a:solidFill>
                      <a:srgbClr val="434343"/>
                    </a:solidFill>
                    <a:latin typeface="Roboto" panose="02000000000000000000"/>
                    <a:ea typeface="Roboto" panose="02000000000000000000"/>
                    <a:cs typeface="Roboto" panose="02000000000000000000"/>
                    <a:sym typeface="Roboto" panose="02000000000000000000"/>
                  </a:rPr>
                  <a:t>Innovative Product designs</a:t>
                </a:r>
                <a:endParaRPr sz="1600" dirty="0">
                  <a:solidFill>
                    <a:srgbClr val="434343"/>
                  </a:solidFill>
                  <a:latin typeface="Roboto" panose="02000000000000000000"/>
                  <a:ea typeface="Roboto" panose="02000000000000000000"/>
                  <a:cs typeface="Roboto" panose="02000000000000000000"/>
                  <a:sym typeface="Roboto" panose="02000000000000000000"/>
                </a:endParaRPr>
              </a:p>
              <a:p>
                <a:pPr marL="0" marR="0" lvl="0" indent="0" algn="just" rtl="0">
                  <a:spcBef>
                    <a:spcPts val="0"/>
                  </a:spcBef>
                  <a:spcAft>
                    <a:spcPts val="0"/>
                  </a:spcAft>
                  <a:buNone/>
                </a:pPr>
                <a:r>
                  <a:rPr lang="en-US" sz="1600" dirty="0">
                    <a:solidFill>
                      <a:srgbClr val="434343"/>
                    </a:solidFill>
                    <a:latin typeface="Roboto" panose="02000000000000000000"/>
                    <a:ea typeface="Roboto" panose="02000000000000000000"/>
                    <a:cs typeface="Roboto" panose="02000000000000000000"/>
                    <a:sym typeface="Roboto" panose="02000000000000000000"/>
                  </a:rPr>
                  <a:t>O3. Advancement in New Technology</a:t>
                </a:r>
              </a:p>
              <a:p>
                <a:pPr marL="0" marR="0" lvl="0" indent="0" algn="just" rtl="0">
                  <a:spcBef>
                    <a:spcPts val="0"/>
                  </a:spcBef>
                  <a:spcAft>
                    <a:spcPts val="0"/>
                  </a:spcAft>
                  <a:buNone/>
                </a:pPr>
                <a:r>
                  <a:rPr lang="en-US" sz="1600" dirty="0">
                    <a:solidFill>
                      <a:srgbClr val="434343"/>
                    </a:solidFill>
                    <a:latin typeface="Roboto" panose="02000000000000000000"/>
                    <a:ea typeface="Roboto" panose="02000000000000000000"/>
                    <a:cs typeface="Roboto" panose="02000000000000000000"/>
                    <a:sym typeface="Roboto" panose="02000000000000000000"/>
                  </a:rPr>
                  <a:t>04. Enhanced Consumer Convenience</a:t>
                </a:r>
              </a:p>
              <a:p>
                <a:pPr marL="0" marR="0" lvl="0" indent="0" algn="just" rtl="0">
                  <a:spcBef>
                    <a:spcPts val="0"/>
                  </a:spcBef>
                  <a:spcAft>
                    <a:spcPts val="0"/>
                  </a:spcAft>
                  <a:buNone/>
                </a:pPr>
                <a:r>
                  <a:rPr lang="en-US" sz="1600" dirty="0">
                    <a:solidFill>
                      <a:srgbClr val="434343"/>
                    </a:solidFill>
                    <a:latin typeface="Roboto" panose="02000000000000000000"/>
                    <a:ea typeface="Roboto" panose="02000000000000000000"/>
                    <a:cs typeface="Roboto" panose="02000000000000000000"/>
                    <a:sym typeface="Roboto" panose="02000000000000000000"/>
                  </a:rPr>
                  <a:t>05. Integration with new Devices </a:t>
                </a:r>
                <a:endParaRPr dirty="0"/>
              </a:p>
              <a:p>
                <a:pPr marL="0" marR="0" lvl="0" indent="0" algn="just" rtl="0">
                  <a:spcBef>
                    <a:spcPts val="0"/>
                  </a:spcBef>
                  <a:spcAft>
                    <a:spcPts val="0"/>
                  </a:spcAft>
                  <a:buNone/>
                </a:pPr>
                <a:endParaRPr sz="1600" dirty="0">
                  <a:solidFill>
                    <a:srgbClr val="434343"/>
                  </a:solidFill>
                  <a:latin typeface="Roboto" panose="02000000000000000000"/>
                  <a:ea typeface="Roboto" panose="02000000000000000000"/>
                  <a:cs typeface="Roboto" panose="02000000000000000000"/>
                  <a:sym typeface="Roboto" panose="02000000000000000000"/>
                </a:endParaRPr>
              </a:p>
            </p:txBody>
          </p:sp>
        </p:grpSp>
      </p:grpSp>
      <p:grpSp>
        <p:nvGrpSpPr>
          <p:cNvPr id="25" name="Google Shape;503;p10"/>
          <p:cNvGrpSpPr/>
          <p:nvPr/>
        </p:nvGrpSpPr>
        <p:grpSpPr>
          <a:xfrm>
            <a:off x="4564098" y="1912734"/>
            <a:ext cx="3978569" cy="3824127"/>
            <a:chOff x="4685401" y="2674734"/>
            <a:chExt cx="3978569" cy="3824127"/>
          </a:xfrm>
        </p:grpSpPr>
        <p:grpSp>
          <p:nvGrpSpPr>
            <p:cNvPr id="26" name="Google Shape;504;p10"/>
            <p:cNvGrpSpPr/>
            <p:nvPr/>
          </p:nvGrpSpPr>
          <p:grpSpPr>
            <a:xfrm>
              <a:off x="4685401" y="2674734"/>
              <a:ext cx="3978569" cy="3824127"/>
              <a:chOff x="4075801" y="1760334"/>
              <a:chExt cx="3978569" cy="3824127"/>
            </a:xfrm>
          </p:grpSpPr>
          <p:sp>
            <p:nvSpPr>
              <p:cNvPr id="31" name="Google Shape;505;p10"/>
              <p:cNvSpPr/>
              <p:nvPr/>
            </p:nvSpPr>
            <p:spPr>
              <a:xfrm>
                <a:off x="4075801" y="1760334"/>
                <a:ext cx="3978569" cy="3824127"/>
              </a:xfrm>
              <a:custGeom>
                <a:avLst/>
                <a:gdLst/>
                <a:ahLst/>
                <a:cxnLst/>
                <a:rect l="l" t="t" r="r" b="b"/>
                <a:pathLst>
                  <a:path w="172856" h="166146" extrusionOk="0">
                    <a:moveTo>
                      <a:pt x="86429" y="0"/>
                    </a:moveTo>
                    <a:cubicBezTo>
                      <a:pt x="77617" y="0"/>
                      <a:pt x="68807" y="3355"/>
                      <a:pt x="62104" y="10064"/>
                    </a:cubicBezTo>
                    <a:cubicBezTo>
                      <a:pt x="48673" y="23494"/>
                      <a:pt x="26837" y="45318"/>
                      <a:pt x="13419" y="58749"/>
                    </a:cubicBezTo>
                    <a:cubicBezTo>
                      <a:pt x="1" y="72167"/>
                      <a:pt x="1" y="93991"/>
                      <a:pt x="13419" y="107409"/>
                    </a:cubicBezTo>
                    <a:cubicBezTo>
                      <a:pt x="26837" y="120828"/>
                      <a:pt x="48673" y="142664"/>
                      <a:pt x="62092" y="156082"/>
                    </a:cubicBezTo>
                    <a:cubicBezTo>
                      <a:pt x="68801" y="162791"/>
                      <a:pt x="77614" y="166146"/>
                      <a:pt x="86428" y="166146"/>
                    </a:cubicBezTo>
                    <a:cubicBezTo>
                      <a:pt x="95242" y="166146"/>
                      <a:pt x="104055" y="162791"/>
                      <a:pt x="110764" y="156082"/>
                    </a:cubicBezTo>
                    <a:cubicBezTo>
                      <a:pt x="124183" y="142664"/>
                      <a:pt x="146019" y="120828"/>
                      <a:pt x="159437" y="107409"/>
                    </a:cubicBezTo>
                    <a:cubicBezTo>
                      <a:pt x="172855" y="93991"/>
                      <a:pt x="172855" y="72155"/>
                      <a:pt x="159437" y="58737"/>
                    </a:cubicBezTo>
                    <a:cubicBezTo>
                      <a:pt x="146019" y="45318"/>
                      <a:pt x="124183" y="23482"/>
                      <a:pt x="110764" y="10064"/>
                    </a:cubicBezTo>
                    <a:cubicBezTo>
                      <a:pt x="104055" y="3355"/>
                      <a:pt x="95242" y="0"/>
                      <a:pt x="86429" y="0"/>
                    </a:cubicBezTo>
                    <a:close/>
                  </a:path>
                </a:pathLst>
              </a:custGeom>
              <a:solidFill>
                <a:srgbClr val="EEEEEE"/>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panose="020B0604020202020204"/>
                  <a:ea typeface="Arial" panose="020B0604020202020204"/>
                  <a:cs typeface="Arial" panose="020B0604020202020204"/>
                  <a:sym typeface="Arial" panose="020B0604020202020204"/>
                </a:endParaRPr>
              </a:p>
            </p:txBody>
          </p:sp>
          <p:grpSp>
            <p:nvGrpSpPr>
              <p:cNvPr id="32" name="Google Shape;506;p10"/>
              <p:cNvGrpSpPr/>
              <p:nvPr/>
            </p:nvGrpSpPr>
            <p:grpSpPr>
              <a:xfrm>
                <a:off x="4273832" y="1959046"/>
                <a:ext cx="3582661" cy="3426984"/>
                <a:chOff x="3205454" y="1469321"/>
                <a:chExt cx="2687063" cy="2570302"/>
              </a:xfrm>
            </p:grpSpPr>
            <p:sp>
              <p:nvSpPr>
                <p:cNvPr id="82" name="Google Shape;507;p10"/>
                <p:cNvSpPr/>
                <p:nvPr/>
              </p:nvSpPr>
              <p:spPr>
                <a:xfrm>
                  <a:off x="3205454" y="1964889"/>
                  <a:ext cx="683612" cy="1582609"/>
                </a:xfrm>
                <a:custGeom>
                  <a:avLst/>
                  <a:gdLst/>
                  <a:ahLst/>
                  <a:cxnLst/>
                  <a:rect l="l" t="t" r="r" b="b"/>
                  <a:pathLst>
                    <a:path w="39601" h="91679" extrusionOk="0">
                      <a:moveTo>
                        <a:pt x="34719" y="0"/>
                      </a:moveTo>
                      <a:lnTo>
                        <a:pt x="13538" y="21193"/>
                      </a:lnTo>
                      <a:cubicBezTo>
                        <a:pt x="1" y="34731"/>
                        <a:pt x="1" y="56745"/>
                        <a:pt x="13538" y="70283"/>
                      </a:cubicBezTo>
                      <a:lnTo>
                        <a:pt x="34922" y="91678"/>
                      </a:lnTo>
                      <a:lnTo>
                        <a:pt x="39601" y="86999"/>
                      </a:lnTo>
                      <a:cubicBezTo>
                        <a:pt x="31909" y="79307"/>
                        <a:pt x="24075" y="71473"/>
                        <a:pt x="18205" y="65603"/>
                      </a:cubicBezTo>
                      <a:cubicBezTo>
                        <a:pt x="7252" y="54650"/>
                        <a:pt x="7252" y="36826"/>
                        <a:pt x="18205" y="25872"/>
                      </a:cubicBezTo>
                      <a:lnTo>
                        <a:pt x="39399" y="4679"/>
                      </a:lnTo>
                      <a:lnTo>
                        <a:pt x="34719" y="0"/>
                      </a:lnTo>
                      <a:close/>
                    </a:path>
                  </a:pathLst>
                </a:custGeom>
                <a:solidFill>
                  <a:srgbClr val="2020BA"/>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panose="020B0604020202020204"/>
                    <a:ea typeface="Arial" panose="020B0604020202020204"/>
                    <a:cs typeface="Arial" panose="020B0604020202020204"/>
                    <a:sym typeface="Arial" panose="020B0604020202020204"/>
                  </a:endParaRPr>
                </a:p>
              </p:txBody>
            </p:sp>
            <p:sp>
              <p:nvSpPr>
                <p:cNvPr id="83" name="Google Shape;508;p10"/>
                <p:cNvSpPr/>
                <p:nvPr/>
              </p:nvSpPr>
              <p:spPr>
                <a:xfrm>
                  <a:off x="3804826" y="1469321"/>
                  <a:ext cx="1537191" cy="625230"/>
                </a:xfrm>
                <a:custGeom>
                  <a:avLst/>
                  <a:gdLst/>
                  <a:ahLst/>
                  <a:cxnLst/>
                  <a:rect l="l" t="t" r="r" b="b"/>
                  <a:pathLst>
                    <a:path w="89048" h="36219" extrusionOk="0">
                      <a:moveTo>
                        <a:pt x="43101" y="0"/>
                      </a:moveTo>
                      <a:cubicBezTo>
                        <a:pt x="33826" y="0"/>
                        <a:pt x="25111" y="3608"/>
                        <a:pt x="18562" y="10156"/>
                      </a:cubicBezTo>
                      <a:lnTo>
                        <a:pt x="0" y="28706"/>
                      </a:lnTo>
                      <a:lnTo>
                        <a:pt x="4680" y="33385"/>
                      </a:lnTo>
                      <a:cubicBezTo>
                        <a:pt x="11430" y="26634"/>
                        <a:pt x="18086" y="19979"/>
                        <a:pt x="23229" y="14823"/>
                      </a:cubicBezTo>
                      <a:cubicBezTo>
                        <a:pt x="28712" y="9347"/>
                        <a:pt x="35910" y="6608"/>
                        <a:pt x="43105" y="6608"/>
                      </a:cubicBezTo>
                      <a:cubicBezTo>
                        <a:pt x="50301" y="6608"/>
                        <a:pt x="57496" y="9347"/>
                        <a:pt x="62973" y="14823"/>
                      </a:cubicBezTo>
                      <a:lnTo>
                        <a:pt x="84368" y="36219"/>
                      </a:lnTo>
                      <a:lnTo>
                        <a:pt x="89047" y="31540"/>
                      </a:lnTo>
                      <a:lnTo>
                        <a:pt x="67652" y="10156"/>
                      </a:lnTo>
                      <a:cubicBezTo>
                        <a:pt x="61103" y="3608"/>
                        <a:pt x="52388" y="0"/>
                        <a:pt x="43101" y="0"/>
                      </a:cubicBezTo>
                      <a:close/>
                    </a:path>
                  </a:pathLst>
                </a:custGeom>
                <a:solidFill>
                  <a:srgbClr val="C6282F"/>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panose="020B0604020202020204"/>
                    <a:ea typeface="Arial" panose="020B0604020202020204"/>
                    <a:cs typeface="Arial" panose="020B0604020202020204"/>
                    <a:sym typeface="Arial" panose="020B0604020202020204"/>
                  </a:endParaRPr>
                </a:p>
              </p:txBody>
            </p:sp>
            <p:sp>
              <p:nvSpPr>
                <p:cNvPr id="84" name="Google Shape;509;p10"/>
                <p:cNvSpPr/>
                <p:nvPr/>
              </p:nvSpPr>
              <p:spPr>
                <a:xfrm>
                  <a:off x="5257602" y="2013797"/>
                  <a:ext cx="634915" cy="1484575"/>
                </a:xfrm>
                <a:custGeom>
                  <a:avLst/>
                  <a:gdLst/>
                  <a:ahLst/>
                  <a:cxnLst/>
                  <a:rect l="l" t="t" r="r" b="b"/>
                  <a:pathLst>
                    <a:path w="36780" h="86000" extrusionOk="0">
                      <a:moveTo>
                        <a:pt x="4894" y="1"/>
                      </a:moveTo>
                      <a:lnTo>
                        <a:pt x="215" y="4680"/>
                      </a:lnTo>
                      <a:lnTo>
                        <a:pt x="18563" y="23027"/>
                      </a:lnTo>
                      <a:cubicBezTo>
                        <a:pt x="29516" y="33981"/>
                        <a:pt x="29516" y="51817"/>
                        <a:pt x="18563" y="62770"/>
                      </a:cubicBezTo>
                      <a:cubicBezTo>
                        <a:pt x="13419" y="67914"/>
                        <a:pt x="6752" y="74569"/>
                        <a:pt x="1" y="81320"/>
                      </a:cubicBezTo>
                      <a:lnTo>
                        <a:pt x="4680" y="85999"/>
                      </a:lnTo>
                      <a:lnTo>
                        <a:pt x="23242" y="67450"/>
                      </a:lnTo>
                      <a:cubicBezTo>
                        <a:pt x="36779" y="53912"/>
                        <a:pt x="36779" y="31886"/>
                        <a:pt x="23242" y="18348"/>
                      </a:cubicBezTo>
                      <a:lnTo>
                        <a:pt x="4894" y="1"/>
                      </a:lnTo>
                      <a:close/>
                    </a:path>
                  </a:pathLst>
                </a:custGeom>
                <a:solidFill>
                  <a:srgbClr val="4685BC"/>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panose="020B0604020202020204"/>
                    <a:ea typeface="Arial" panose="020B0604020202020204"/>
                    <a:cs typeface="Arial" panose="020B0604020202020204"/>
                    <a:sym typeface="Arial" panose="020B0604020202020204"/>
                  </a:endParaRPr>
                </a:p>
              </p:txBody>
            </p:sp>
            <p:sp>
              <p:nvSpPr>
                <p:cNvPr id="85" name="Google Shape;510;p10"/>
                <p:cNvSpPr/>
                <p:nvPr/>
              </p:nvSpPr>
              <p:spPr>
                <a:xfrm>
                  <a:off x="3808313" y="3417672"/>
                  <a:ext cx="1529993" cy="621951"/>
                </a:xfrm>
                <a:custGeom>
                  <a:avLst/>
                  <a:gdLst/>
                  <a:ahLst/>
                  <a:cxnLst/>
                  <a:rect l="l" t="t" r="r" b="b"/>
                  <a:pathLst>
                    <a:path w="88631" h="36029" extrusionOk="0">
                      <a:moveTo>
                        <a:pt x="83952" y="0"/>
                      </a:moveTo>
                      <a:cubicBezTo>
                        <a:pt x="76332" y="7632"/>
                        <a:pt x="68581" y="15383"/>
                        <a:pt x="62771" y="21193"/>
                      </a:cubicBezTo>
                      <a:cubicBezTo>
                        <a:pt x="57294" y="26670"/>
                        <a:pt x="50096" y="29409"/>
                        <a:pt x="42899" y="29409"/>
                      </a:cubicBezTo>
                      <a:cubicBezTo>
                        <a:pt x="35702" y="29409"/>
                        <a:pt x="28504" y="26670"/>
                        <a:pt x="23027" y="21193"/>
                      </a:cubicBezTo>
                      <a:cubicBezTo>
                        <a:pt x="17943" y="16098"/>
                        <a:pt x="11359" y="9525"/>
                        <a:pt x="4680" y="2846"/>
                      </a:cubicBezTo>
                      <a:lnTo>
                        <a:pt x="1" y="7525"/>
                      </a:lnTo>
                      <a:lnTo>
                        <a:pt x="18348" y="25873"/>
                      </a:lnTo>
                      <a:cubicBezTo>
                        <a:pt x="24897" y="32421"/>
                        <a:pt x="33612" y="36029"/>
                        <a:pt x="42899" y="36029"/>
                      </a:cubicBezTo>
                      <a:cubicBezTo>
                        <a:pt x="52186" y="36029"/>
                        <a:pt x="60901" y="32421"/>
                        <a:pt x="67450" y="25873"/>
                      </a:cubicBezTo>
                      <a:lnTo>
                        <a:pt x="88631" y="4679"/>
                      </a:lnTo>
                      <a:lnTo>
                        <a:pt x="83952" y="0"/>
                      </a:lnTo>
                      <a:close/>
                    </a:path>
                  </a:pathLst>
                </a:custGeom>
                <a:solidFill>
                  <a:srgbClr val="E0921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panose="020B0604020202020204"/>
                    <a:ea typeface="Arial" panose="020B0604020202020204"/>
                    <a:cs typeface="Arial" panose="020B0604020202020204"/>
                    <a:sym typeface="Arial" panose="020B0604020202020204"/>
                  </a:endParaRPr>
                </a:p>
              </p:txBody>
            </p:sp>
          </p:grpSp>
          <p:grpSp>
            <p:nvGrpSpPr>
              <p:cNvPr id="33" name="Google Shape;511;p10"/>
              <p:cNvGrpSpPr/>
              <p:nvPr/>
            </p:nvGrpSpPr>
            <p:grpSpPr>
              <a:xfrm>
                <a:off x="4810835" y="3672494"/>
                <a:ext cx="1254293" cy="1254316"/>
                <a:chOff x="3608126" y="2754370"/>
                <a:chExt cx="940720" cy="940737"/>
              </a:xfrm>
            </p:grpSpPr>
            <p:sp>
              <p:nvSpPr>
                <p:cNvPr id="80" name="Google Shape;512;p10"/>
                <p:cNvSpPr/>
                <p:nvPr/>
              </p:nvSpPr>
              <p:spPr>
                <a:xfrm>
                  <a:off x="3608126" y="2754370"/>
                  <a:ext cx="940720" cy="940737"/>
                </a:xfrm>
                <a:custGeom>
                  <a:avLst/>
                  <a:gdLst/>
                  <a:ahLst/>
                  <a:cxnLst/>
                  <a:rect l="l" t="t" r="r" b="b"/>
                  <a:pathLst>
                    <a:path w="54495" h="54496" extrusionOk="0">
                      <a:moveTo>
                        <a:pt x="27242" y="1"/>
                      </a:moveTo>
                      <a:cubicBezTo>
                        <a:pt x="12216" y="1"/>
                        <a:pt x="0" y="12229"/>
                        <a:pt x="0" y="27254"/>
                      </a:cubicBezTo>
                      <a:cubicBezTo>
                        <a:pt x="0" y="42280"/>
                        <a:pt x="12216" y="54496"/>
                        <a:pt x="27242" y="54496"/>
                      </a:cubicBezTo>
                      <a:cubicBezTo>
                        <a:pt x="42267" y="54496"/>
                        <a:pt x="54495" y="42280"/>
                        <a:pt x="54495" y="27254"/>
                      </a:cubicBezTo>
                      <a:lnTo>
                        <a:pt x="54495" y="1"/>
                      </a:lnTo>
                      <a:close/>
                    </a:path>
                  </a:pathLst>
                </a:custGeom>
                <a:solidFill>
                  <a:srgbClr val="4949E7"/>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panose="020B0604020202020204"/>
                    <a:ea typeface="Arial" panose="020B0604020202020204"/>
                    <a:cs typeface="Arial" panose="020B0604020202020204"/>
                    <a:sym typeface="Arial" panose="020B0604020202020204"/>
                  </a:endParaRPr>
                </a:p>
              </p:txBody>
            </p:sp>
            <p:sp>
              <p:nvSpPr>
                <p:cNvPr id="81" name="Google Shape;513;p10"/>
                <p:cNvSpPr/>
                <p:nvPr/>
              </p:nvSpPr>
              <p:spPr>
                <a:xfrm>
                  <a:off x="3775219" y="2921482"/>
                  <a:ext cx="606552" cy="606535"/>
                </a:xfrm>
                <a:custGeom>
                  <a:avLst/>
                  <a:gdLst/>
                  <a:ahLst/>
                  <a:cxnLst/>
                  <a:rect l="l" t="t" r="r" b="b"/>
                  <a:pathLst>
                    <a:path w="35137" h="35136" extrusionOk="0">
                      <a:moveTo>
                        <a:pt x="17563" y="1"/>
                      </a:moveTo>
                      <a:cubicBezTo>
                        <a:pt x="7883" y="1"/>
                        <a:pt x="1" y="7883"/>
                        <a:pt x="1" y="17574"/>
                      </a:cubicBezTo>
                      <a:cubicBezTo>
                        <a:pt x="1" y="27254"/>
                        <a:pt x="7883" y="35136"/>
                        <a:pt x="17563" y="35136"/>
                      </a:cubicBezTo>
                      <a:cubicBezTo>
                        <a:pt x="27254" y="35136"/>
                        <a:pt x="35136" y="27254"/>
                        <a:pt x="35136" y="17574"/>
                      </a:cubicBezTo>
                      <a:lnTo>
                        <a:pt x="35136" y="1"/>
                      </a:lnTo>
                      <a:close/>
                    </a:path>
                  </a:pathLst>
                </a:custGeom>
                <a:solidFill>
                  <a:srgbClr val="FFFFFF"/>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panose="020B0604020202020204"/>
                    <a:ea typeface="Arial" panose="020B0604020202020204"/>
                    <a:cs typeface="Arial" panose="020B0604020202020204"/>
                    <a:sym typeface="Arial" panose="020B0604020202020204"/>
                  </a:endParaRPr>
                </a:p>
              </p:txBody>
            </p:sp>
          </p:grpSp>
          <p:sp>
            <p:nvSpPr>
              <p:cNvPr id="34" name="Google Shape;514;p10"/>
              <p:cNvSpPr/>
              <p:nvPr/>
            </p:nvSpPr>
            <p:spPr>
              <a:xfrm>
                <a:off x="5174497" y="4091885"/>
                <a:ext cx="489196" cy="412113"/>
              </a:xfrm>
              <a:custGeom>
                <a:avLst/>
                <a:gdLst/>
                <a:ahLst/>
                <a:cxnLst/>
                <a:rect l="l" t="t" r="r" b="b"/>
                <a:pathLst>
                  <a:path w="21254" h="17905" extrusionOk="0">
                    <a:moveTo>
                      <a:pt x="12276" y="4022"/>
                    </a:moveTo>
                    <a:lnTo>
                      <a:pt x="11824" y="11761"/>
                    </a:lnTo>
                    <a:lnTo>
                      <a:pt x="9430" y="11761"/>
                    </a:lnTo>
                    <a:lnTo>
                      <a:pt x="8966" y="4022"/>
                    </a:lnTo>
                    <a:close/>
                    <a:moveTo>
                      <a:pt x="11824" y="13249"/>
                    </a:moveTo>
                    <a:lnTo>
                      <a:pt x="11824" y="15476"/>
                    </a:lnTo>
                    <a:lnTo>
                      <a:pt x="9430" y="15476"/>
                    </a:lnTo>
                    <a:lnTo>
                      <a:pt x="9430" y="13249"/>
                    </a:lnTo>
                    <a:close/>
                    <a:moveTo>
                      <a:pt x="10627" y="0"/>
                    </a:moveTo>
                    <a:cubicBezTo>
                      <a:pt x="9633" y="0"/>
                      <a:pt x="8639" y="492"/>
                      <a:pt x="8073" y="1474"/>
                    </a:cubicBezTo>
                    <a:lnTo>
                      <a:pt x="1144" y="13487"/>
                    </a:lnTo>
                    <a:cubicBezTo>
                      <a:pt x="1" y="15452"/>
                      <a:pt x="1418" y="17904"/>
                      <a:pt x="3692" y="17904"/>
                    </a:cubicBezTo>
                    <a:lnTo>
                      <a:pt x="17562" y="17904"/>
                    </a:lnTo>
                    <a:cubicBezTo>
                      <a:pt x="19836" y="17904"/>
                      <a:pt x="21253" y="15452"/>
                      <a:pt x="20110" y="13487"/>
                    </a:cubicBezTo>
                    <a:lnTo>
                      <a:pt x="17896" y="9630"/>
                    </a:lnTo>
                    <a:lnTo>
                      <a:pt x="13181" y="1474"/>
                    </a:lnTo>
                    <a:cubicBezTo>
                      <a:pt x="12615" y="492"/>
                      <a:pt x="11621" y="0"/>
                      <a:pt x="10627" y="0"/>
                    </a:cubicBezTo>
                    <a:close/>
                  </a:path>
                </a:pathLst>
              </a:custGeom>
              <a:solidFill>
                <a:srgbClr val="4949E7"/>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panose="020B0604020202020204"/>
                  <a:ea typeface="Arial" panose="020B0604020202020204"/>
                  <a:cs typeface="Arial" panose="020B0604020202020204"/>
                  <a:sym typeface="Arial" panose="020B0604020202020204"/>
                </a:endParaRPr>
              </a:p>
            </p:txBody>
          </p:sp>
          <p:grpSp>
            <p:nvGrpSpPr>
              <p:cNvPr id="35" name="Google Shape;515;p10"/>
              <p:cNvGrpSpPr/>
              <p:nvPr/>
            </p:nvGrpSpPr>
            <p:grpSpPr>
              <a:xfrm>
                <a:off x="4810835" y="2418146"/>
                <a:ext cx="1254293" cy="1254293"/>
                <a:chOff x="3608126" y="1813609"/>
                <a:chExt cx="940720" cy="940720"/>
              </a:xfrm>
            </p:grpSpPr>
            <p:sp>
              <p:nvSpPr>
                <p:cNvPr id="78" name="Google Shape;516;p10"/>
                <p:cNvSpPr/>
                <p:nvPr/>
              </p:nvSpPr>
              <p:spPr>
                <a:xfrm>
                  <a:off x="3608126" y="1813609"/>
                  <a:ext cx="940720" cy="940720"/>
                </a:xfrm>
                <a:custGeom>
                  <a:avLst/>
                  <a:gdLst/>
                  <a:ahLst/>
                  <a:cxnLst/>
                  <a:rect l="l" t="t" r="r" b="b"/>
                  <a:pathLst>
                    <a:path w="54495" h="54495" extrusionOk="0">
                      <a:moveTo>
                        <a:pt x="27242" y="0"/>
                      </a:moveTo>
                      <a:cubicBezTo>
                        <a:pt x="12216" y="0"/>
                        <a:pt x="0" y="12228"/>
                        <a:pt x="0" y="27253"/>
                      </a:cubicBezTo>
                      <a:cubicBezTo>
                        <a:pt x="0" y="42279"/>
                        <a:pt x="12216" y="54495"/>
                        <a:pt x="27242" y="54495"/>
                      </a:cubicBezTo>
                      <a:lnTo>
                        <a:pt x="54495" y="54495"/>
                      </a:lnTo>
                      <a:lnTo>
                        <a:pt x="54495" y="27253"/>
                      </a:lnTo>
                      <a:cubicBezTo>
                        <a:pt x="54495" y="12228"/>
                        <a:pt x="42267" y="0"/>
                        <a:pt x="27242" y="0"/>
                      </a:cubicBezTo>
                      <a:close/>
                    </a:path>
                  </a:pathLst>
                </a:custGeom>
                <a:solidFill>
                  <a:srgbClr val="EC3A3B"/>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panose="020B0604020202020204"/>
                    <a:ea typeface="Arial" panose="020B0604020202020204"/>
                    <a:cs typeface="Arial" panose="020B0604020202020204"/>
                    <a:sym typeface="Arial" panose="020B0604020202020204"/>
                  </a:endParaRPr>
                </a:p>
              </p:txBody>
            </p:sp>
            <p:sp>
              <p:nvSpPr>
                <p:cNvPr id="79" name="Google Shape;517;p10"/>
                <p:cNvSpPr/>
                <p:nvPr/>
              </p:nvSpPr>
              <p:spPr>
                <a:xfrm>
                  <a:off x="3775219" y="1980703"/>
                  <a:ext cx="606552" cy="606552"/>
                </a:xfrm>
                <a:custGeom>
                  <a:avLst/>
                  <a:gdLst/>
                  <a:ahLst/>
                  <a:cxnLst/>
                  <a:rect l="l" t="t" r="r" b="b"/>
                  <a:pathLst>
                    <a:path w="35137" h="35137" extrusionOk="0">
                      <a:moveTo>
                        <a:pt x="17563" y="1"/>
                      </a:moveTo>
                      <a:cubicBezTo>
                        <a:pt x="7883" y="1"/>
                        <a:pt x="1" y="7883"/>
                        <a:pt x="1" y="17574"/>
                      </a:cubicBezTo>
                      <a:cubicBezTo>
                        <a:pt x="1" y="27254"/>
                        <a:pt x="7883" y="35136"/>
                        <a:pt x="17563" y="35136"/>
                      </a:cubicBezTo>
                      <a:lnTo>
                        <a:pt x="35136" y="35136"/>
                      </a:lnTo>
                      <a:lnTo>
                        <a:pt x="35136" y="17574"/>
                      </a:lnTo>
                      <a:cubicBezTo>
                        <a:pt x="35136" y="7883"/>
                        <a:pt x="27254" y="1"/>
                        <a:pt x="17563"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panose="020B0604020202020204"/>
                    <a:ea typeface="Arial" panose="020B0604020202020204"/>
                    <a:cs typeface="Arial" panose="020B0604020202020204"/>
                    <a:sym typeface="Arial" panose="020B0604020202020204"/>
                  </a:endParaRPr>
                </a:p>
              </p:txBody>
            </p:sp>
          </p:grpSp>
          <p:grpSp>
            <p:nvGrpSpPr>
              <p:cNvPr id="36" name="Google Shape;518;p10"/>
              <p:cNvGrpSpPr/>
              <p:nvPr/>
            </p:nvGrpSpPr>
            <p:grpSpPr>
              <a:xfrm>
                <a:off x="6065178" y="2418146"/>
                <a:ext cx="1254316" cy="1254293"/>
                <a:chOff x="4548883" y="1813609"/>
                <a:chExt cx="940737" cy="940720"/>
              </a:xfrm>
            </p:grpSpPr>
            <p:sp>
              <p:nvSpPr>
                <p:cNvPr id="76" name="Google Shape;519;p10"/>
                <p:cNvSpPr/>
                <p:nvPr/>
              </p:nvSpPr>
              <p:spPr>
                <a:xfrm>
                  <a:off x="4548883" y="1813609"/>
                  <a:ext cx="940737" cy="940720"/>
                </a:xfrm>
                <a:custGeom>
                  <a:avLst/>
                  <a:gdLst/>
                  <a:ahLst/>
                  <a:cxnLst/>
                  <a:rect l="l" t="t" r="r" b="b"/>
                  <a:pathLst>
                    <a:path w="54496" h="54495" extrusionOk="0">
                      <a:moveTo>
                        <a:pt x="27254" y="0"/>
                      </a:moveTo>
                      <a:cubicBezTo>
                        <a:pt x="12229" y="0"/>
                        <a:pt x="1" y="12228"/>
                        <a:pt x="1" y="27253"/>
                      </a:cubicBezTo>
                      <a:lnTo>
                        <a:pt x="1" y="54495"/>
                      </a:lnTo>
                      <a:lnTo>
                        <a:pt x="27254" y="54495"/>
                      </a:lnTo>
                      <a:cubicBezTo>
                        <a:pt x="42280" y="54495"/>
                        <a:pt x="54496" y="42279"/>
                        <a:pt x="54496" y="27253"/>
                      </a:cubicBezTo>
                      <a:cubicBezTo>
                        <a:pt x="54496" y="12228"/>
                        <a:pt x="42280" y="0"/>
                        <a:pt x="27254" y="0"/>
                      </a:cubicBezTo>
                      <a:close/>
                    </a:path>
                  </a:pathLst>
                </a:custGeom>
                <a:solidFill>
                  <a:srgbClr val="5EB2FC"/>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panose="020B0604020202020204"/>
                    <a:ea typeface="Arial" panose="020B0604020202020204"/>
                    <a:cs typeface="Arial" panose="020B0604020202020204"/>
                    <a:sym typeface="Arial" panose="020B0604020202020204"/>
                  </a:endParaRPr>
                </a:p>
              </p:txBody>
            </p:sp>
            <p:sp>
              <p:nvSpPr>
                <p:cNvPr id="77" name="Google Shape;520;p10"/>
                <p:cNvSpPr/>
                <p:nvPr/>
              </p:nvSpPr>
              <p:spPr>
                <a:xfrm>
                  <a:off x="4715994" y="1980703"/>
                  <a:ext cx="606552" cy="606552"/>
                </a:xfrm>
                <a:custGeom>
                  <a:avLst/>
                  <a:gdLst/>
                  <a:ahLst/>
                  <a:cxnLst/>
                  <a:rect l="l" t="t" r="r" b="b"/>
                  <a:pathLst>
                    <a:path w="35137" h="35137" extrusionOk="0">
                      <a:moveTo>
                        <a:pt x="17574" y="1"/>
                      </a:moveTo>
                      <a:cubicBezTo>
                        <a:pt x="7883" y="1"/>
                        <a:pt x="1" y="7883"/>
                        <a:pt x="1" y="17574"/>
                      </a:cubicBezTo>
                      <a:lnTo>
                        <a:pt x="1" y="35136"/>
                      </a:lnTo>
                      <a:lnTo>
                        <a:pt x="17574" y="35136"/>
                      </a:lnTo>
                      <a:cubicBezTo>
                        <a:pt x="27254" y="35136"/>
                        <a:pt x="35136" y="27254"/>
                        <a:pt x="35136" y="17574"/>
                      </a:cubicBezTo>
                      <a:cubicBezTo>
                        <a:pt x="35136" y="7883"/>
                        <a:pt x="27254" y="1"/>
                        <a:pt x="17574"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panose="020B0604020202020204"/>
                    <a:ea typeface="Arial" panose="020B0604020202020204"/>
                    <a:cs typeface="Arial" panose="020B0604020202020204"/>
                    <a:sym typeface="Arial" panose="020B0604020202020204"/>
                  </a:endParaRPr>
                </a:p>
              </p:txBody>
            </p:sp>
          </p:grpSp>
          <p:grpSp>
            <p:nvGrpSpPr>
              <p:cNvPr id="37" name="Google Shape;521;p10"/>
              <p:cNvGrpSpPr/>
              <p:nvPr/>
            </p:nvGrpSpPr>
            <p:grpSpPr>
              <a:xfrm>
                <a:off x="6514651" y="2887324"/>
                <a:ext cx="401739" cy="405369"/>
                <a:chOff x="4885988" y="2165492"/>
                <a:chExt cx="301304" cy="304027"/>
              </a:xfrm>
            </p:grpSpPr>
            <p:sp>
              <p:nvSpPr>
                <p:cNvPr id="74" name="Google Shape;522;p10"/>
                <p:cNvSpPr/>
                <p:nvPr/>
              </p:nvSpPr>
              <p:spPr>
                <a:xfrm>
                  <a:off x="4962655" y="2165492"/>
                  <a:ext cx="224637" cy="304027"/>
                </a:xfrm>
                <a:custGeom>
                  <a:avLst/>
                  <a:gdLst/>
                  <a:ahLst/>
                  <a:cxnLst/>
                  <a:rect l="l" t="t" r="r" b="b"/>
                  <a:pathLst>
                    <a:path w="13013" h="17612" extrusionOk="0">
                      <a:moveTo>
                        <a:pt x="9953" y="1"/>
                      </a:moveTo>
                      <a:cubicBezTo>
                        <a:pt x="9945" y="1"/>
                        <a:pt x="9938" y="1"/>
                        <a:pt x="9930" y="1"/>
                      </a:cubicBezTo>
                      <a:lnTo>
                        <a:pt x="5989" y="24"/>
                      </a:lnTo>
                      <a:cubicBezTo>
                        <a:pt x="5989" y="24"/>
                        <a:pt x="4310" y="203"/>
                        <a:pt x="2953" y="1060"/>
                      </a:cubicBezTo>
                      <a:cubicBezTo>
                        <a:pt x="2120" y="1584"/>
                        <a:pt x="1131" y="1846"/>
                        <a:pt x="143" y="1846"/>
                      </a:cubicBezTo>
                      <a:lnTo>
                        <a:pt x="0" y="1846"/>
                      </a:lnTo>
                      <a:lnTo>
                        <a:pt x="0" y="9109"/>
                      </a:lnTo>
                      <a:cubicBezTo>
                        <a:pt x="548" y="9168"/>
                        <a:pt x="1060" y="9407"/>
                        <a:pt x="1453" y="9823"/>
                      </a:cubicBezTo>
                      <a:cubicBezTo>
                        <a:pt x="1953" y="10347"/>
                        <a:pt x="2620" y="11026"/>
                        <a:pt x="3108" y="11454"/>
                      </a:cubicBezTo>
                      <a:cubicBezTo>
                        <a:pt x="4001" y="12252"/>
                        <a:pt x="3989" y="15455"/>
                        <a:pt x="3870" y="16729"/>
                      </a:cubicBezTo>
                      <a:cubicBezTo>
                        <a:pt x="3814" y="17272"/>
                        <a:pt x="4264" y="17611"/>
                        <a:pt x="4858" y="17611"/>
                      </a:cubicBezTo>
                      <a:cubicBezTo>
                        <a:pt x="5658" y="17611"/>
                        <a:pt x="6719" y="16996"/>
                        <a:pt x="7156" y="15431"/>
                      </a:cubicBezTo>
                      <a:cubicBezTo>
                        <a:pt x="7918" y="12705"/>
                        <a:pt x="6477" y="11216"/>
                        <a:pt x="7704" y="10954"/>
                      </a:cubicBezTo>
                      <a:cubicBezTo>
                        <a:pt x="8143" y="10854"/>
                        <a:pt x="8294" y="10830"/>
                        <a:pt x="9031" y="10830"/>
                      </a:cubicBezTo>
                      <a:cubicBezTo>
                        <a:pt x="9254" y="10830"/>
                        <a:pt x="9529" y="10833"/>
                        <a:pt x="9882" y="10835"/>
                      </a:cubicBezTo>
                      <a:cubicBezTo>
                        <a:pt x="9889" y="10835"/>
                        <a:pt x="9895" y="10835"/>
                        <a:pt x="9901" y="10835"/>
                      </a:cubicBezTo>
                      <a:cubicBezTo>
                        <a:pt x="11654" y="10835"/>
                        <a:pt x="13013" y="9197"/>
                        <a:pt x="12776" y="7347"/>
                      </a:cubicBezTo>
                      <a:lnTo>
                        <a:pt x="12823" y="2691"/>
                      </a:lnTo>
                      <a:cubicBezTo>
                        <a:pt x="12634" y="1152"/>
                        <a:pt x="11407" y="1"/>
                        <a:pt x="9953" y="1"/>
                      </a:cubicBezTo>
                      <a:close/>
                    </a:path>
                  </a:pathLst>
                </a:custGeom>
                <a:solidFill>
                  <a:srgbClr val="5EB2FC"/>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panose="020B0604020202020204"/>
                    <a:ea typeface="Arial" panose="020B0604020202020204"/>
                    <a:cs typeface="Arial" panose="020B0604020202020204"/>
                    <a:sym typeface="Arial" panose="020B0604020202020204"/>
                  </a:endParaRPr>
                </a:p>
              </p:txBody>
            </p:sp>
            <p:sp>
              <p:nvSpPr>
                <p:cNvPr id="75" name="Google Shape;523;p10"/>
                <p:cNvSpPr/>
                <p:nvPr/>
              </p:nvSpPr>
              <p:spPr>
                <a:xfrm>
                  <a:off x="4885988" y="2193856"/>
                  <a:ext cx="53048" cy="137116"/>
                </a:xfrm>
                <a:custGeom>
                  <a:avLst/>
                  <a:gdLst/>
                  <a:ahLst/>
                  <a:cxnLst/>
                  <a:rect l="l" t="t" r="r" b="b"/>
                  <a:pathLst>
                    <a:path w="3073" h="7943" extrusionOk="0">
                      <a:moveTo>
                        <a:pt x="60" y="1"/>
                      </a:moveTo>
                      <a:lnTo>
                        <a:pt x="0" y="7906"/>
                      </a:lnTo>
                      <a:lnTo>
                        <a:pt x="3013" y="7942"/>
                      </a:lnTo>
                      <a:lnTo>
                        <a:pt x="3072" y="36"/>
                      </a:lnTo>
                      <a:lnTo>
                        <a:pt x="60" y="1"/>
                      </a:lnTo>
                      <a:close/>
                    </a:path>
                  </a:pathLst>
                </a:custGeom>
                <a:solidFill>
                  <a:srgbClr val="5EB2FC"/>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panose="020B0604020202020204"/>
                    <a:ea typeface="Arial" panose="020B0604020202020204"/>
                    <a:cs typeface="Arial" panose="020B0604020202020204"/>
                    <a:sym typeface="Arial" panose="020B0604020202020204"/>
                  </a:endParaRPr>
                </a:p>
              </p:txBody>
            </p:sp>
          </p:grpSp>
          <p:grpSp>
            <p:nvGrpSpPr>
              <p:cNvPr id="38" name="Google Shape;524;p10"/>
              <p:cNvGrpSpPr/>
              <p:nvPr/>
            </p:nvGrpSpPr>
            <p:grpSpPr>
              <a:xfrm>
                <a:off x="6065178" y="3672494"/>
                <a:ext cx="1254316" cy="1254316"/>
                <a:chOff x="4548883" y="2754370"/>
                <a:chExt cx="940737" cy="940737"/>
              </a:xfrm>
            </p:grpSpPr>
            <p:sp>
              <p:nvSpPr>
                <p:cNvPr id="72" name="Google Shape;525;p10"/>
                <p:cNvSpPr/>
                <p:nvPr/>
              </p:nvSpPr>
              <p:spPr>
                <a:xfrm>
                  <a:off x="4548883" y="2754370"/>
                  <a:ext cx="940737" cy="940737"/>
                </a:xfrm>
                <a:custGeom>
                  <a:avLst/>
                  <a:gdLst/>
                  <a:ahLst/>
                  <a:cxnLst/>
                  <a:rect l="l" t="t" r="r" b="b"/>
                  <a:pathLst>
                    <a:path w="54496" h="54496" extrusionOk="0">
                      <a:moveTo>
                        <a:pt x="1" y="1"/>
                      </a:moveTo>
                      <a:lnTo>
                        <a:pt x="1" y="27254"/>
                      </a:lnTo>
                      <a:cubicBezTo>
                        <a:pt x="1" y="42280"/>
                        <a:pt x="12229" y="54496"/>
                        <a:pt x="27254" y="54496"/>
                      </a:cubicBezTo>
                      <a:cubicBezTo>
                        <a:pt x="42280" y="54496"/>
                        <a:pt x="54496" y="42280"/>
                        <a:pt x="54496" y="27254"/>
                      </a:cubicBezTo>
                      <a:cubicBezTo>
                        <a:pt x="54496" y="12229"/>
                        <a:pt x="42280" y="1"/>
                        <a:pt x="27254" y="1"/>
                      </a:cubicBezTo>
                      <a:close/>
                    </a:path>
                  </a:pathLst>
                </a:custGeom>
                <a:solidFill>
                  <a:srgbClr val="FCBD2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panose="020B0604020202020204"/>
                    <a:ea typeface="Arial" panose="020B0604020202020204"/>
                    <a:cs typeface="Arial" panose="020B0604020202020204"/>
                    <a:sym typeface="Arial" panose="020B0604020202020204"/>
                  </a:endParaRPr>
                </a:p>
              </p:txBody>
            </p:sp>
            <p:sp>
              <p:nvSpPr>
                <p:cNvPr id="73" name="Google Shape;526;p10"/>
                <p:cNvSpPr/>
                <p:nvPr/>
              </p:nvSpPr>
              <p:spPr>
                <a:xfrm>
                  <a:off x="4715994" y="2921482"/>
                  <a:ext cx="606552" cy="606535"/>
                </a:xfrm>
                <a:custGeom>
                  <a:avLst/>
                  <a:gdLst/>
                  <a:ahLst/>
                  <a:cxnLst/>
                  <a:rect l="l" t="t" r="r" b="b"/>
                  <a:pathLst>
                    <a:path w="35137" h="35136" extrusionOk="0">
                      <a:moveTo>
                        <a:pt x="1" y="1"/>
                      </a:moveTo>
                      <a:lnTo>
                        <a:pt x="1" y="17574"/>
                      </a:lnTo>
                      <a:cubicBezTo>
                        <a:pt x="1" y="27254"/>
                        <a:pt x="7883" y="35136"/>
                        <a:pt x="17574" y="35136"/>
                      </a:cubicBezTo>
                      <a:cubicBezTo>
                        <a:pt x="27254" y="35136"/>
                        <a:pt x="35136" y="27254"/>
                        <a:pt x="35136" y="17574"/>
                      </a:cubicBezTo>
                      <a:cubicBezTo>
                        <a:pt x="35136" y="7883"/>
                        <a:pt x="27254" y="1"/>
                        <a:pt x="17574"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panose="020B0604020202020204"/>
                    <a:ea typeface="Arial" panose="020B0604020202020204"/>
                    <a:cs typeface="Arial" panose="020B0604020202020204"/>
                    <a:sym typeface="Arial" panose="020B0604020202020204"/>
                  </a:endParaRPr>
                </a:p>
              </p:txBody>
            </p:sp>
          </p:grpSp>
          <p:grpSp>
            <p:nvGrpSpPr>
              <p:cNvPr id="39" name="Google Shape;527;p10"/>
              <p:cNvGrpSpPr/>
              <p:nvPr/>
            </p:nvGrpSpPr>
            <p:grpSpPr>
              <a:xfrm>
                <a:off x="6478467" y="4097293"/>
                <a:ext cx="473868" cy="460703"/>
                <a:chOff x="4858850" y="3072970"/>
                <a:chExt cx="355401" cy="345527"/>
              </a:xfrm>
            </p:grpSpPr>
            <p:sp>
              <p:nvSpPr>
                <p:cNvPr id="61" name="Google Shape;528;p10"/>
                <p:cNvSpPr/>
                <p:nvPr/>
              </p:nvSpPr>
              <p:spPr>
                <a:xfrm>
                  <a:off x="4931615" y="3147341"/>
                  <a:ext cx="204733" cy="220787"/>
                </a:xfrm>
                <a:custGeom>
                  <a:avLst/>
                  <a:gdLst/>
                  <a:ahLst/>
                  <a:cxnLst/>
                  <a:rect l="l" t="t" r="r" b="b"/>
                  <a:pathLst>
                    <a:path w="11860" h="12790" extrusionOk="0">
                      <a:moveTo>
                        <a:pt x="5525" y="3765"/>
                      </a:moveTo>
                      <a:lnTo>
                        <a:pt x="8371" y="3884"/>
                      </a:lnTo>
                      <a:lnTo>
                        <a:pt x="6668" y="5622"/>
                      </a:lnTo>
                      <a:lnTo>
                        <a:pt x="8668" y="5777"/>
                      </a:lnTo>
                      <a:lnTo>
                        <a:pt x="3489" y="10266"/>
                      </a:lnTo>
                      <a:lnTo>
                        <a:pt x="3489" y="10266"/>
                      </a:lnTo>
                      <a:lnTo>
                        <a:pt x="5489" y="6587"/>
                      </a:lnTo>
                      <a:lnTo>
                        <a:pt x="3382" y="6587"/>
                      </a:lnTo>
                      <a:lnTo>
                        <a:pt x="5525" y="3765"/>
                      </a:lnTo>
                      <a:close/>
                      <a:moveTo>
                        <a:pt x="6027" y="1"/>
                      </a:moveTo>
                      <a:cubicBezTo>
                        <a:pt x="5806" y="1"/>
                        <a:pt x="5583" y="13"/>
                        <a:pt x="5358" y="38"/>
                      </a:cubicBezTo>
                      <a:cubicBezTo>
                        <a:pt x="2715" y="336"/>
                        <a:pt x="572" y="2443"/>
                        <a:pt x="239" y="5075"/>
                      </a:cubicBezTo>
                      <a:cubicBezTo>
                        <a:pt x="0" y="7003"/>
                        <a:pt x="703" y="8766"/>
                        <a:pt x="1941" y="9992"/>
                      </a:cubicBezTo>
                      <a:cubicBezTo>
                        <a:pt x="2144" y="10194"/>
                        <a:pt x="2358" y="10397"/>
                        <a:pt x="2525" y="10623"/>
                      </a:cubicBezTo>
                      <a:cubicBezTo>
                        <a:pt x="2834" y="11028"/>
                        <a:pt x="3251" y="11647"/>
                        <a:pt x="3572" y="12445"/>
                      </a:cubicBezTo>
                      <a:cubicBezTo>
                        <a:pt x="3656" y="12659"/>
                        <a:pt x="3870" y="12790"/>
                        <a:pt x="4108" y="12790"/>
                      </a:cubicBezTo>
                      <a:lnTo>
                        <a:pt x="7966" y="12790"/>
                      </a:lnTo>
                      <a:cubicBezTo>
                        <a:pt x="8204" y="12790"/>
                        <a:pt x="8418" y="12659"/>
                        <a:pt x="8501" y="12445"/>
                      </a:cubicBezTo>
                      <a:cubicBezTo>
                        <a:pt x="9085" y="10992"/>
                        <a:pt x="9978" y="10123"/>
                        <a:pt x="9978" y="10123"/>
                      </a:cubicBezTo>
                      <a:lnTo>
                        <a:pt x="9966" y="10123"/>
                      </a:lnTo>
                      <a:cubicBezTo>
                        <a:pt x="11133" y="9051"/>
                        <a:pt x="11859" y="7527"/>
                        <a:pt x="11859" y="5837"/>
                      </a:cubicBezTo>
                      <a:cubicBezTo>
                        <a:pt x="11859" y="2616"/>
                        <a:pt x="9241" y="1"/>
                        <a:pt x="6027" y="1"/>
                      </a:cubicBezTo>
                      <a:close/>
                    </a:path>
                  </a:pathLst>
                </a:custGeom>
                <a:solidFill>
                  <a:srgbClr val="FCBD2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panose="020B0604020202020204"/>
                    <a:ea typeface="Arial" panose="020B0604020202020204"/>
                    <a:cs typeface="Arial" panose="020B0604020202020204"/>
                    <a:sym typeface="Arial" panose="020B0604020202020204"/>
                  </a:endParaRPr>
                </a:p>
              </p:txBody>
            </p:sp>
            <p:sp>
              <p:nvSpPr>
                <p:cNvPr id="62" name="Google Shape;529;p10"/>
                <p:cNvSpPr/>
                <p:nvPr/>
              </p:nvSpPr>
              <p:spPr>
                <a:xfrm>
                  <a:off x="4983613" y="3375531"/>
                  <a:ext cx="104231" cy="42966"/>
                </a:xfrm>
                <a:custGeom>
                  <a:avLst/>
                  <a:gdLst/>
                  <a:ahLst/>
                  <a:cxnLst/>
                  <a:rect l="l" t="t" r="r" b="b"/>
                  <a:pathLst>
                    <a:path w="6038" h="2489" extrusionOk="0">
                      <a:moveTo>
                        <a:pt x="406" y="1"/>
                      </a:moveTo>
                      <a:cubicBezTo>
                        <a:pt x="179" y="1"/>
                        <a:pt x="1" y="191"/>
                        <a:pt x="1" y="417"/>
                      </a:cubicBezTo>
                      <a:lnTo>
                        <a:pt x="1" y="501"/>
                      </a:lnTo>
                      <a:cubicBezTo>
                        <a:pt x="1" y="727"/>
                        <a:pt x="179" y="905"/>
                        <a:pt x="406" y="905"/>
                      </a:cubicBezTo>
                      <a:lnTo>
                        <a:pt x="1799" y="905"/>
                      </a:lnTo>
                      <a:lnTo>
                        <a:pt x="1799" y="1275"/>
                      </a:lnTo>
                      <a:cubicBezTo>
                        <a:pt x="1799" y="1941"/>
                        <a:pt x="2346" y="2489"/>
                        <a:pt x="3013" y="2489"/>
                      </a:cubicBezTo>
                      <a:cubicBezTo>
                        <a:pt x="3680" y="2489"/>
                        <a:pt x="4227" y="1941"/>
                        <a:pt x="4227" y="1275"/>
                      </a:cubicBezTo>
                      <a:lnTo>
                        <a:pt x="4227" y="905"/>
                      </a:lnTo>
                      <a:lnTo>
                        <a:pt x="5620" y="905"/>
                      </a:lnTo>
                      <a:cubicBezTo>
                        <a:pt x="5847" y="905"/>
                        <a:pt x="6037" y="727"/>
                        <a:pt x="6037" y="501"/>
                      </a:cubicBezTo>
                      <a:lnTo>
                        <a:pt x="6037" y="417"/>
                      </a:lnTo>
                      <a:cubicBezTo>
                        <a:pt x="6037" y="191"/>
                        <a:pt x="5847" y="1"/>
                        <a:pt x="5620" y="1"/>
                      </a:cubicBezTo>
                      <a:close/>
                    </a:path>
                  </a:pathLst>
                </a:custGeom>
                <a:solidFill>
                  <a:srgbClr val="FCBD2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panose="020B0604020202020204"/>
                    <a:ea typeface="Arial" panose="020B0604020202020204"/>
                    <a:cs typeface="Arial" panose="020B0604020202020204"/>
                    <a:sym typeface="Arial" panose="020B0604020202020204"/>
                  </a:endParaRPr>
                </a:p>
              </p:txBody>
            </p:sp>
            <p:sp>
              <p:nvSpPr>
                <p:cNvPr id="63" name="Google Shape;530;p10"/>
                <p:cNvSpPr/>
                <p:nvPr/>
              </p:nvSpPr>
              <p:spPr>
                <a:xfrm>
                  <a:off x="5028429" y="3072970"/>
                  <a:ext cx="14604" cy="46885"/>
                </a:xfrm>
                <a:custGeom>
                  <a:avLst/>
                  <a:gdLst/>
                  <a:ahLst/>
                  <a:cxnLst/>
                  <a:rect l="l" t="t" r="r" b="b"/>
                  <a:pathLst>
                    <a:path w="846" h="2716" extrusionOk="0">
                      <a:moveTo>
                        <a:pt x="417" y="1"/>
                      </a:moveTo>
                      <a:cubicBezTo>
                        <a:pt x="191" y="1"/>
                        <a:pt x="0" y="191"/>
                        <a:pt x="0" y="429"/>
                      </a:cubicBezTo>
                      <a:lnTo>
                        <a:pt x="0" y="2298"/>
                      </a:lnTo>
                      <a:cubicBezTo>
                        <a:pt x="0" y="2525"/>
                        <a:pt x="191" y="2715"/>
                        <a:pt x="417" y="2715"/>
                      </a:cubicBezTo>
                      <a:cubicBezTo>
                        <a:pt x="655" y="2715"/>
                        <a:pt x="846" y="2525"/>
                        <a:pt x="846" y="2298"/>
                      </a:cubicBezTo>
                      <a:lnTo>
                        <a:pt x="846" y="429"/>
                      </a:lnTo>
                      <a:cubicBezTo>
                        <a:pt x="846" y="191"/>
                        <a:pt x="655" y="1"/>
                        <a:pt x="417" y="1"/>
                      </a:cubicBezTo>
                      <a:close/>
                    </a:path>
                  </a:pathLst>
                </a:custGeom>
                <a:solidFill>
                  <a:srgbClr val="FCBD2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panose="020B0604020202020204"/>
                    <a:ea typeface="Arial" panose="020B0604020202020204"/>
                    <a:cs typeface="Arial" panose="020B0604020202020204"/>
                    <a:sym typeface="Arial" panose="020B0604020202020204"/>
                  </a:endParaRPr>
                </a:p>
              </p:txBody>
            </p:sp>
            <p:sp>
              <p:nvSpPr>
                <p:cNvPr id="64" name="Google Shape;531;p10"/>
                <p:cNvSpPr/>
                <p:nvPr/>
              </p:nvSpPr>
              <p:spPr>
                <a:xfrm>
                  <a:off x="4942301" y="3096224"/>
                  <a:ext cx="32695" cy="42621"/>
                </a:xfrm>
                <a:custGeom>
                  <a:avLst/>
                  <a:gdLst/>
                  <a:ahLst/>
                  <a:cxnLst/>
                  <a:rect l="l" t="t" r="r" b="b"/>
                  <a:pathLst>
                    <a:path w="1894" h="2469" extrusionOk="0">
                      <a:moveTo>
                        <a:pt x="475" y="1"/>
                      </a:moveTo>
                      <a:cubicBezTo>
                        <a:pt x="402" y="1"/>
                        <a:pt x="329" y="19"/>
                        <a:pt x="262" y="59"/>
                      </a:cubicBezTo>
                      <a:cubicBezTo>
                        <a:pt x="60" y="178"/>
                        <a:pt x="1" y="440"/>
                        <a:pt x="108" y="642"/>
                      </a:cubicBezTo>
                      <a:lnTo>
                        <a:pt x="1048" y="2261"/>
                      </a:lnTo>
                      <a:cubicBezTo>
                        <a:pt x="1128" y="2397"/>
                        <a:pt x="1267" y="2468"/>
                        <a:pt x="1411" y="2468"/>
                      </a:cubicBezTo>
                      <a:cubicBezTo>
                        <a:pt x="1481" y="2468"/>
                        <a:pt x="1553" y="2451"/>
                        <a:pt x="1620" y="2416"/>
                      </a:cubicBezTo>
                      <a:cubicBezTo>
                        <a:pt x="1822" y="2297"/>
                        <a:pt x="1894" y="2035"/>
                        <a:pt x="1775" y="1833"/>
                      </a:cubicBezTo>
                      <a:lnTo>
                        <a:pt x="846" y="213"/>
                      </a:lnTo>
                      <a:cubicBezTo>
                        <a:pt x="766" y="78"/>
                        <a:pt x="622" y="1"/>
                        <a:pt x="475" y="1"/>
                      </a:cubicBezTo>
                      <a:close/>
                    </a:path>
                  </a:pathLst>
                </a:custGeom>
                <a:solidFill>
                  <a:srgbClr val="FCBD2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panose="020B0604020202020204"/>
                    <a:ea typeface="Arial" panose="020B0604020202020204"/>
                    <a:cs typeface="Arial" panose="020B0604020202020204"/>
                    <a:sym typeface="Arial" panose="020B0604020202020204"/>
                  </a:endParaRPr>
                </a:p>
              </p:txBody>
            </p:sp>
            <p:sp>
              <p:nvSpPr>
                <p:cNvPr id="65" name="Google Shape;532;p10"/>
                <p:cNvSpPr/>
                <p:nvPr/>
              </p:nvSpPr>
              <p:spPr>
                <a:xfrm>
                  <a:off x="4880222" y="3159011"/>
                  <a:ext cx="44624" cy="30693"/>
                </a:xfrm>
                <a:custGeom>
                  <a:avLst/>
                  <a:gdLst/>
                  <a:ahLst/>
                  <a:cxnLst/>
                  <a:rect l="l" t="t" r="r" b="b"/>
                  <a:pathLst>
                    <a:path w="2585" h="1778" extrusionOk="0">
                      <a:moveTo>
                        <a:pt x="479" y="0"/>
                      </a:moveTo>
                      <a:cubicBezTo>
                        <a:pt x="332" y="0"/>
                        <a:pt x="188" y="72"/>
                        <a:pt x="108" y="208"/>
                      </a:cubicBezTo>
                      <a:cubicBezTo>
                        <a:pt x="1" y="410"/>
                        <a:pt x="72" y="672"/>
                        <a:pt x="275" y="791"/>
                      </a:cubicBezTo>
                      <a:lnTo>
                        <a:pt x="1882" y="1720"/>
                      </a:lnTo>
                      <a:cubicBezTo>
                        <a:pt x="1949" y="1759"/>
                        <a:pt x="2022" y="1778"/>
                        <a:pt x="2094" y="1778"/>
                      </a:cubicBezTo>
                      <a:cubicBezTo>
                        <a:pt x="2242" y="1778"/>
                        <a:pt x="2386" y="1701"/>
                        <a:pt x="2465" y="1565"/>
                      </a:cubicBezTo>
                      <a:cubicBezTo>
                        <a:pt x="2585" y="1363"/>
                        <a:pt x="2513" y="1113"/>
                        <a:pt x="2311" y="994"/>
                      </a:cubicBezTo>
                      <a:lnTo>
                        <a:pt x="691" y="53"/>
                      </a:lnTo>
                      <a:cubicBezTo>
                        <a:pt x="625" y="18"/>
                        <a:pt x="552" y="0"/>
                        <a:pt x="479" y="0"/>
                      </a:cubicBezTo>
                      <a:close/>
                    </a:path>
                  </a:pathLst>
                </a:custGeom>
                <a:solidFill>
                  <a:srgbClr val="FCBD2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panose="020B0604020202020204"/>
                    <a:ea typeface="Arial" panose="020B0604020202020204"/>
                    <a:cs typeface="Arial" panose="020B0604020202020204"/>
                    <a:sym typeface="Arial" panose="020B0604020202020204"/>
                  </a:endParaRPr>
                </a:p>
              </p:txBody>
            </p:sp>
            <p:sp>
              <p:nvSpPr>
                <p:cNvPr id="66" name="Google Shape;533;p10"/>
                <p:cNvSpPr/>
                <p:nvPr/>
              </p:nvSpPr>
              <p:spPr>
                <a:xfrm>
                  <a:off x="4858850" y="3244397"/>
                  <a:ext cx="46885" cy="14604"/>
                </a:xfrm>
                <a:custGeom>
                  <a:avLst/>
                  <a:gdLst/>
                  <a:ahLst/>
                  <a:cxnLst/>
                  <a:rect l="l" t="t" r="r" b="b"/>
                  <a:pathLst>
                    <a:path w="2716" h="846" extrusionOk="0">
                      <a:moveTo>
                        <a:pt x="417" y="0"/>
                      </a:moveTo>
                      <a:cubicBezTo>
                        <a:pt x="191" y="0"/>
                        <a:pt x="1" y="191"/>
                        <a:pt x="1" y="417"/>
                      </a:cubicBezTo>
                      <a:cubicBezTo>
                        <a:pt x="1" y="655"/>
                        <a:pt x="191" y="846"/>
                        <a:pt x="417" y="846"/>
                      </a:cubicBezTo>
                      <a:lnTo>
                        <a:pt x="2287" y="846"/>
                      </a:lnTo>
                      <a:cubicBezTo>
                        <a:pt x="2525" y="846"/>
                        <a:pt x="2715" y="655"/>
                        <a:pt x="2715" y="417"/>
                      </a:cubicBezTo>
                      <a:cubicBezTo>
                        <a:pt x="2715" y="191"/>
                        <a:pt x="2525" y="0"/>
                        <a:pt x="2287" y="0"/>
                      </a:cubicBezTo>
                      <a:close/>
                    </a:path>
                  </a:pathLst>
                </a:custGeom>
                <a:solidFill>
                  <a:srgbClr val="FCBD2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panose="020B0604020202020204"/>
                    <a:ea typeface="Arial" panose="020B0604020202020204"/>
                    <a:cs typeface="Arial" panose="020B0604020202020204"/>
                    <a:sym typeface="Arial" panose="020B0604020202020204"/>
                  </a:endParaRPr>
                </a:p>
              </p:txBody>
            </p:sp>
            <p:sp>
              <p:nvSpPr>
                <p:cNvPr id="67" name="Google Shape;534;p10"/>
                <p:cNvSpPr/>
                <p:nvPr/>
              </p:nvSpPr>
              <p:spPr>
                <a:xfrm>
                  <a:off x="4881050" y="3313279"/>
                  <a:ext cx="44624" cy="30796"/>
                </a:xfrm>
                <a:custGeom>
                  <a:avLst/>
                  <a:gdLst/>
                  <a:ahLst/>
                  <a:cxnLst/>
                  <a:rect l="l" t="t" r="r" b="b"/>
                  <a:pathLst>
                    <a:path w="2585" h="1784" extrusionOk="0">
                      <a:moveTo>
                        <a:pt x="2105" y="1"/>
                      </a:moveTo>
                      <a:cubicBezTo>
                        <a:pt x="2033" y="1"/>
                        <a:pt x="1960" y="19"/>
                        <a:pt x="1894" y="58"/>
                      </a:cubicBezTo>
                      <a:lnTo>
                        <a:pt x="274" y="987"/>
                      </a:lnTo>
                      <a:cubicBezTo>
                        <a:pt x="72" y="1106"/>
                        <a:pt x="0" y="1368"/>
                        <a:pt x="120" y="1571"/>
                      </a:cubicBezTo>
                      <a:cubicBezTo>
                        <a:pt x="199" y="1706"/>
                        <a:pt x="343" y="1783"/>
                        <a:pt x="491" y="1783"/>
                      </a:cubicBezTo>
                      <a:cubicBezTo>
                        <a:pt x="563" y="1783"/>
                        <a:pt x="636" y="1765"/>
                        <a:pt x="703" y="1725"/>
                      </a:cubicBezTo>
                      <a:lnTo>
                        <a:pt x="2310" y="797"/>
                      </a:lnTo>
                      <a:cubicBezTo>
                        <a:pt x="2513" y="678"/>
                        <a:pt x="2584" y="416"/>
                        <a:pt x="2465" y="213"/>
                      </a:cubicBezTo>
                      <a:cubicBezTo>
                        <a:pt x="2393" y="78"/>
                        <a:pt x="2252" y="1"/>
                        <a:pt x="2105" y="1"/>
                      </a:cubicBezTo>
                      <a:close/>
                    </a:path>
                  </a:pathLst>
                </a:custGeom>
                <a:solidFill>
                  <a:srgbClr val="FCBD2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panose="020B0604020202020204"/>
                    <a:ea typeface="Arial" panose="020B0604020202020204"/>
                    <a:cs typeface="Arial" panose="020B0604020202020204"/>
                    <a:sym typeface="Arial" panose="020B0604020202020204"/>
                  </a:endParaRPr>
                </a:p>
              </p:txBody>
            </p:sp>
            <p:sp>
              <p:nvSpPr>
                <p:cNvPr id="68" name="Google Shape;535;p10"/>
                <p:cNvSpPr/>
                <p:nvPr/>
              </p:nvSpPr>
              <p:spPr>
                <a:xfrm>
                  <a:off x="5148255" y="3311639"/>
                  <a:ext cx="44624" cy="30779"/>
                </a:xfrm>
                <a:custGeom>
                  <a:avLst/>
                  <a:gdLst/>
                  <a:ahLst/>
                  <a:cxnLst/>
                  <a:rect l="l" t="t" r="r" b="b"/>
                  <a:pathLst>
                    <a:path w="2585" h="1783" extrusionOk="0">
                      <a:moveTo>
                        <a:pt x="491" y="0"/>
                      </a:moveTo>
                      <a:cubicBezTo>
                        <a:pt x="344" y="0"/>
                        <a:pt x="200" y="77"/>
                        <a:pt x="120" y="213"/>
                      </a:cubicBezTo>
                      <a:cubicBezTo>
                        <a:pt x="1" y="415"/>
                        <a:pt x="72" y="677"/>
                        <a:pt x="274" y="796"/>
                      </a:cubicBezTo>
                      <a:lnTo>
                        <a:pt x="1894" y="1725"/>
                      </a:lnTo>
                      <a:cubicBezTo>
                        <a:pt x="1960" y="1764"/>
                        <a:pt x="2034" y="1783"/>
                        <a:pt x="2106" y="1783"/>
                      </a:cubicBezTo>
                      <a:cubicBezTo>
                        <a:pt x="2253" y="1783"/>
                        <a:pt x="2397" y="1706"/>
                        <a:pt x="2477" y="1570"/>
                      </a:cubicBezTo>
                      <a:cubicBezTo>
                        <a:pt x="2584" y="1368"/>
                        <a:pt x="2525" y="1106"/>
                        <a:pt x="2322" y="999"/>
                      </a:cubicBezTo>
                      <a:lnTo>
                        <a:pt x="703" y="58"/>
                      </a:lnTo>
                      <a:cubicBezTo>
                        <a:pt x="636" y="19"/>
                        <a:pt x="563" y="0"/>
                        <a:pt x="491" y="0"/>
                      </a:cubicBezTo>
                      <a:close/>
                    </a:path>
                  </a:pathLst>
                </a:custGeom>
                <a:solidFill>
                  <a:srgbClr val="FCBD2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panose="020B0604020202020204"/>
                    <a:ea typeface="Arial" panose="020B0604020202020204"/>
                    <a:cs typeface="Arial" panose="020B0604020202020204"/>
                    <a:sym typeface="Arial" panose="020B0604020202020204"/>
                  </a:endParaRPr>
                </a:p>
              </p:txBody>
            </p:sp>
            <p:sp>
              <p:nvSpPr>
                <p:cNvPr id="69" name="Google Shape;536;p10"/>
                <p:cNvSpPr/>
                <p:nvPr/>
              </p:nvSpPr>
              <p:spPr>
                <a:xfrm>
                  <a:off x="5167366" y="3242550"/>
                  <a:ext cx="46885" cy="14604"/>
                </a:xfrm>
                <a:custGeom>
                  <a:avLst/>
                  <a:gdLst/>
                  <a:ahLst/>
                  <a:cxnLst/>
                  <a:rect l="l" t="t" r="r" b="b"/>
                  <a:pathLst>
                    <a:path w="2716" h="846" extrusionOk="0">
                      <a:moveTo>
                        <a:pt x="430" y="0"/>
                      </a:moveTo>
                      <a:cubicBezTo>
                        <a:pt x="191" y="0"/>
                        <a:pt x="1" y="191"/>
                        <a:pt x="1" y="417"/>
                      </a:cubicBezTo>
                      <a:cubicBezTo>
                        <a:pt x="1" y="655"/>
                        <a:pt x="191" y="846"/>
                        <a:pt x="430" y="846"/>
                      </a:cubicBezTo>
                      <a:lnTo>
                        <a:pt x="2299" y="846"/>
                      </a:lnTo>
                      <a:cubicBezTo>
                        <a:pt x="2525" y="846"/>
                        <a:pt x="2716" y="655"/>
                        <a:pt x="2716" y="417"/>
                      </a:cubicBezTo>
                      <a:cubicBezTo>
                        <a:pt x="2716" y="191"/>
                        <a:pt x="2525" y="0"/>
                        <a:pt x="2299" y="0"/>
                      </a:cubicBezTo>
                      <a:close/>
                    </a:path>
                  </a:pathLst>
                </a:custGeom>
                <a:solidFill>
                  <a:srgbClr val="FCBD2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panose="020B0604020202020204"/>
                    <a:ea typeface="Arial" panose="020B0604020202020204"/>
                    <a:cs typeface="Arial" panose="020B0604020202020204"/>
                    <a:sym typeface="Arial" panose="020B0604020202020204"/>
                  </a:endParaRPr>
                </a:p>
              </p:txBody>
            </p:sp>
            <p:sp>
              <p:nvSpPr>
                <p:cNvPr id="70" name="Google Shape;537;p10"/>
                <p:cNvSpPr/>
                <p:nvPr/>
              </p:nvSpPr>
              <p:spPr>
                <a:xfrm>
                  <a:off x="5147426" y="3157475"/>
                  <a:ext cx="44624" cy="30693"/>
                </a:xfrm>
                <a:custGeom>
                  <a:avLst/>
                  <a:gdLst/>
                  <a:ahLst/>
                  <a:cxnLst/>
                  <a:rect l="l" t="t" r="r" b="b"/>
                  <a:pathLst>
                    <a:path w="2585" h="1778" extrusionOk="0">
                      <a:moveTo>
                        <a:pt x="2103" y="1"/>
                      </a:moveTo>
                      <a:cubicBezTo>
                        <a:pt x="2033" y="1"/>
                        <a:pt x="1961" y="19"/>
                        <a:pt x="1894" y="59"/>
                      </a:cubicBezTo>
                      <a:lnTo>
                        <a:pt x="275" y="987"/>
                      </a:lnTo>
                      <a:cubicBezTo>
                        <a:pt x="72" y="1106"/>
                        <a:pt x="1" y="1368"/>
                        <a:pt x="120" y="1571"/>
                      </a:cubicBezTo>
                      <a:cubicBezTo>
                        <a:pt x="200" y="1706"/>
                        <a:pt x="339" y="1778"/>
                        <a:pt x="483" y="1778"/>
                      </a:cubicBezTo>
                      <a:cubicBezTo>
                        <a:pt x="553" y="1778"/>
                        <a:pt x="625" y="1761"/>
                        <a:pt x="692" y="1725"/>
                      </a:cubicBezTo>
                      <a:lnTo>
                        <a:pt x="2311" y="785"/>
                      </a:lnTo>
                      <a:cubicBezTo>
                        <a:pt x="2513" y="666"/>
                        <a:pt x="2585" y="416"/>
                        <a:pt x="2466" y="213"/>
                      </a:cubicBezTo>
                      <a:cubicBezTo>
                        <a:pt x="2386" y="78"/>
                        <a:pt x="2247" y="1"/>
                        <a:pt x="2103" y="1"/>
                      </a:cubicBezTo>
                      <a:close/>
                    </a:path>
                  </a:pathLst>
                </a:custGeom>
                <a:solidFill>
                  <a:srgbClr val="FCBD2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panose="020B0604020202020204"/>
                    <a:ea typeface="Arial" panose="020B0604020202020204"/>
                    <a:cs typeface="Arial" panose="020B0604020202020204"/>
                    <a:sym typeface="Arial" panose="020B0604020202020204"/>
                  </a:endParaRPr>
                </a:p>
              </p:txBody>
            </p:sp>
            <p:sp>
              <p:nvSpPr>
                <p:cNvPr id="71" name="Google Shape;538;p10"/>
                <p:cNvSpPr/>
                <p:nvPr/>
              </p:nvSpPr>
              <p:spPr>
                <a:xfrm>
                  <a:off x="5096465" y="3095412"/>
                  <a:ext cx="32902" cy="42500"/>
                </a:xfrm>
                <a:custGeom>
                  <a:avLst/>
                  <a:gdLst/>
                  <a:ahLst/>
                  <a:cxnLst/>
                  <a:rect l="l" t="t" r="r" b="b"/>
                  <a:pathLst>
                    <a:path w="1906" h="2462" extrusionOk="0">
                      <a:moveTo>
                        <a:pt x="1419" y="0"/>
                      </a:moveTo>
                      <a:cubicBezTo>
                        <a:pt x="1272" y="0"/>
                        <a:pt x="1128" y="77"/>
                        <a:pt x="1048" y="213"/>
                      </a:cubicBezTo>
                      <a:lnTo>
                        <a:pt x="119" y="1832"/>
                      </a:lnTo>
                      <a:cubicBezTo>
                        <a:pt x="0" y="2034"/>
                        <a:pt x="72" y="2284"/>
                        <a:pt x="274" y="2403"/>
                      </a:cubicBezTo>
                      <a:cubicBezTo>
                        <a:pt x="341" y="2443"/>
                        <a:pt x="414" y="2461"/>
                        <a:pt x="486" y="2461"/>
                      </a:cubicBezTo>
                      <a:cubicBezTo>
                        <a:pt x="634" y="2461"/>
                        <a:pt x="778" y="2384"/>
                        <a:pt x="857" y="2249"/>
                      </a:cubicBezTo>
                      <a:lnTo>
                        <a:pt x="1786" y="629"/>
                      </a:lnTo>
                      <a:cubicBezTo>
                        <a:pt x="1905" y="427"/>
                        <a:pt x="1834" y="177"/>
                        <a:pt x="1631" y="58"/>
                      </a:cubicBezTo>
                      <a:cubicBezTo>
                        <a:pt x="1565" y="19"/>
                        <a:pt x="1492" y="0"/>
                        <a:pt x="1419" y="0"/>
                      </a:cubicBezTo>
                      <a:close/>
                    </a:path>
                  </a:pathLst>
                </a:custGeom>
                <a:solidFill>
                  <a:srgbClr val="FCBD2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panose="020B0604020202020204"/>
                    <a:ea typeface="Arial" panose="020B0604020202020204"/>
                    <a:cs typeface="Arial" panose="020B0604020202020204"/>
                    <a:sym typeface="Arial" panose="020B0604020202020204"/>
                  </a:endParaRPr>
                </a:p>
              </p:txBody>
            </p:sp>
          </p:grpSp>
          <p:grpSp>
            <p:nvGrpSpPr>
              <p:cNvPr id="40" name="Google Shape;539;p10"/>
              <p:cNvGrpSpPr/>
              <p:nvPr/>
            </p:nvGrpSpPr>
            <p:grpSpPr>
              <a:xfrm>
                <a:off x="5314538" y="2951176"/>
                <a:ext cx="1499581" cy="1442921"/>
                <a:chOff x="3985903" y="2213381"/>
                <a:chExt cx="1124686" cy="1082191"/>
              </a:xfrm>
            </p:grpSpPr>
            <p:sp>
              <p:nvSpPr>
                <p:cNvPr id="48" name="Google Shape;540;p10"/>
                <p:cNvSpPr/>
                <p:nvPr/>
              </p:nvSpPr>
              <p:spPr>
                <a:xfrm>
                  <a:off x="3987353" y="2214624"/>
                  <a:ext cx="1123236" cy="1079614"/>
                </a:xfrm>
                <a:custGeom>
                  <a:avLst/>
                  <a:gdLst/>
                  <a:ahLst/>
                  <a:cxnLst/>
                  <a:rect l="l" t="t" r="r" b="b"/>
                  <a:pathLst>
                    <a:path w="65068" h="62541" extrusionOk="0">
                      <a:moveTo>
                        <a:pt x="32529" y="0"/>
                      </a:moveTo>
                      <a:cubicBezTo>
                        <a:pt x="29212" y="0"/>
                        <a:pt x="25896" y="1262"/>
                        <a:pt x="23372" y="3786"/>
                      </a:cubicBezTo>
                      <a:lnTo>
                        <a:pt x="5048" y="22110"/>
                      </a:lnTo>
                      <a:cubicBezTo>
                        <a:pt x="0" y="27158"/>
                        <a:pt x="0" y="35374"/>
                        <a:pt x="5048" y="40434"/>
                      </a:cubicBezTo>
                      <a:lnTo>
                        <a:pt x="23372" y="58746"/>
                      </a:lnTo>
                      <a:cubicBezTo>
                        <a:pt x="25896" y="61276"/>
                        <a:pt x="29212" y="62541"/>
                        <a:pt x="32528" y="62541"/>
                      </a:cubicBezTo>
                      <a:cubicBezTo>
                        <a:pt x="35844" y="62541"/>
                        <a:pt x="39160" y="61276"/>
                        <a:pt x="41684" y="58746"/>
                      </a:cubicBezTo>
                      <a:cubicBezTo>
                        <a:pt x="46744" y="53697"/>
                        <a:pt x="54959" y="45482"/>
                        <a:pt x="60008" y="40422"/>
                      </a:cubicBezTo>
                      <a:cubicBezTo>
                        <a:pt x="65068" y="35374"/>
                        <a:pt x="65068" y="27158"/>
                        <a:pt x="60008" y="22110"/>
                      </a:cubicBezTo>
                      <a:cubicBezTo>
                        <a:pt x="54959" y="17062"/>
                        <a:pt x="46744" y="8835"/>
                        <a:pt x="41696" y="3786"/>
                      </a:cubicBezTo>
                      <a:cubicBezTo>
                        <a:pt x="39166" y="1262"/>
                        <a:pt x="35847" y="0"/>
                        <a:pt x="32529" y="0"/>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panose="020B0604020202020204"/>
                    <a:ea typeface="Arial" panose="020B0604020202020204"/>
                    <a:cs typeface="Arial" panose="020B0604020202020204"/>
                    <a:sym typeface="Arial" panose="020B0604020202020204"/>
                  </a:endParaRPr>
                </a:p>
              </p:txBody>
            </p:sp>
            <p:grpSp>
              <p:nvGrpSpPr>
                <p:cNvPr id="49" name="Google Shape;541;p10"/>
                <p:cNvGrpSpPr/>
                <p:nvPr/>
              </p:nvGrpSpPr>
              <p:grpSpPr>
                <a:xfrm>
                  <a:off x="4380547" y="2919635"/>
                  <a:ext cx="636781" cy="375937"/>
                  <a:chOff x="4380547" y="2919635"/>
                  <a:chExt cx="636781" cy="375937"/>
                </a:xfrm>
              </p:grpSpPr>
              <p:sp>
                <p:nvSpPr>
                  <p:cNvPr id="59" name="Google Shape;542;p10"/>
                  <p:cNvSpPr/>
                  <p:nvPr/>
                </p:nvSpPr>
                <p:spPr>
                  <a:xfrm>
                    <a:off x="4380547" y="3114281"/>
                    <a:ext cx="336481" cy="181291"/>
                  </a:xfrm>
                  <a:custGeom>
                    <a:avLst/>
                    <a:gdLst/>
                    <a:ahLst/>
                    <a:cxnLst/>
                    <a:rect l="l" t="t" r="r" b="b"/>
                    <a:pathLst>
                      <a:path w="19492" h="10502" extrusionOk="0">
                        <a:moveTo>
                          <a:pt x="1" y="1"/>
                        </a:moveTo>
                        <a:lnTo>
                          <a:pt x="1" y="6097"/>
                        </a:lnTo>
                        <a:lnTo>
                          <a:pt x="13" y="6121"/>
                        </a:lnTo>
                        <a:cubicBezTo>
                          <a:pt x="156" y="6287"/>
                          <a:pt x="322" y="6466"/>
                          <a:pt x="537" y="6692"/>
                        </a:cubicBezTo>
                        <a:cubicBezTo>
                          <a:pt x="3001" y="9145"/>
                          <a:pt x="6263" y="10502"/>
                          <a:pt x="9752" y="10502"/>
                        </a:cubicBezTo>
                        <a:cubicBezTo>
                          <a:pt x="13241" y="10502"/>
                          <a:pt x="16503" y="9145"/>
                          <a:pt x="18956" y="6692"/>
                        </a:cubicBezTo>
                        <a:lnTo>
                          <a:pt x="19491" y="6144"/>
                        </a:lnTo>
                        <a:lnTo>
                          <a:pt x="19491" y="1"/>
                        </a:lnTo>
                        <a:lnTo>
                          <a:pt x="18658" y="846"/>
                        </a:lnTo>
                        <a:cubicBezTo>
                          <a:pt x="18205" y="1299"/>
                          <a:pt x="17777" y="1727"/>
                          <a:pt x="17372" y="2132"/>
                        </a:cubicBezTo>
                        <a:cubicBezTo>
                          <a:pt x="15336" y="4168"/>
                          <a:pt x="12633" y="5287"/>
                          <a:pt x="9752" y="5287"/>
                        </a:cubicBezTo>
                        <a:cubicBezTo>
                          <a:pt x="6871" y="5287"/>
                          <a:pt x="4156" y="4168"/>
                          <a:pt x="2132" y="2132"/>
                        </a:cubicBezTo>
                        <a:lnTo>
                          <a:pt x="1" y="1"/>
                        </a:lnTo>
                        <a:close/>
                      </a:path>
                    </a:pathLst>
                  </a:custGeom>
                  <a:solidFill>
                    <a:srgbClr val="FCBD2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panose="020B0604020202020204"/>
                      <a:ea typeface="Arial" panose="020B0604020202020204"/>
                      <a:cs typeface="Arial" panose="020B0604020202020204"/>
                      <a:sym typeface="Arial" panose="020B0604020202020204"/>
                    </a:endParaRPr>
                  </a:p>
                </p:txBody>
              </p:sp>
              <p:sp>
                <p:nvSpPr>
                  <p:cNvPr id="60" name="Google Shape;543;p10"/>
                  <p:cNvSpPr/>
                  <p:nvPr/>
                </p:nvSpPr>
                <p:spPr>
                  <a:xfrm>
                    <a:off x="4714354" y="2919635"/>
                    <a:ext cx="302974" cy="303181"/>
                  </a:xfrm>
                  <a:custGeom>
                    <a:avLst/>
                    <a:gdLst/>
                    <a:ahLst/>
                    <a:cxnLst/>
                    <a:rect l="l" t="t" r="r" b="b"/>
                    <a:pathLst>
                      <a:path w="17551" h="17563" extrusionOk="0">
                        <a:moveTo>
                          <a:pt x="1" y="1"/>
                        </a:moveTo>
                        <a:lnTo>
                          <a:pt x="1" y="17562"/>
                        </a:lnTo>
                        <a:lnTo>
                          <a:pt x="17550" y="1"/>
                        </a:lnTo>
                        <a:close/>
                      </a:path>
                    </a:pathLst>
                  </a:custGeom>
                  <a:solidFill>
                    <a:srgbClr val="FCBD2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panose="020B0604020202020204"/>
                      <a:ea typeface="Arial" panose="020B0604020202020204"/>
                      <a:cs typeface="Arial" panose="020B0604020202020204"/>
                      <a:sym typeface="Arial" panose="020B0604020202020204"/>
                    </a:endParaRPr>
                  </a:p>
                </p:txBody>
              </p:sp>
            </p:grpSp>
            <p:grpSp>
              <p:nvGrpSpPr>
                <p:cNvPr id="50" name="Google Shape;544;p10"/>
                <p:cNvGrpSpPr/>
                <p:nvPr/>
              </p:nvGrpSpPr>
              <p:grpSpPr>
                <a:xfrm>
                  <a:off x="4714354" y="2285940"/>
                  <a:ext cx="375747" cy="636160"/>
                  <a:chOff x="4714354" y="2285940"/>
                  <a:chExt cx="375747" cy="636160"/>
                </a:xfrm>
              </p:grpSpPr>
              <p:sp>
                <p:nvSpPr>
                  <p:cNvPr id="57" name="Google Shape;545;p10"/>
                  <p:cNvSpPr/>
                  <p:nvPr/>
                </p:nvSpPr>
                <p:spPr>
                  <a:xfrm>
                    <a:off x="4908793" y="2585619"/>
                    <a:ext cx="181308" cy="336481"/>
                  </a:xfrm>
                  <a:custGeom>
                    <a:avLst/>
                    <a:gdLst/>
                    <a:ahLst/>
                    <a:cxnLst/>
                    <a:rect l="l" t="t" r="r" b="b"/>
                    <a:pathLst>
                      <a:path w="10503" h="19492" extrusionOk="0">
                        <a:moveTo>
                          <a:pt x="13" y="1"/>
                        </a:moveTo>
                        <a:lnTo>
                          <a:pt x="2132" y="2144"/>
                        </a:lnTo>
                        <a:cubicBezTo>
                          <a:pt x="6347" y="6347"/>
                          <a:pt x="6347" y="13169"/>
                          <a:pt x="2132" y="17372"/>
                        </a:cubicBezTo>
                        <a:lnTo>
                          <a:pt x="1" y="19491"/>
                        </a:lnTo>
                        <a:lnTo>
                          <a:pt x="6156" y="19491"/>
                        </a:lnTo>
                        <a:lnTo>
                          <a:pt x="6156" y="19456"/>
                        </a:lnTo>
                        <a:lnTo>
                          <a:pt x="6650" y="18904"/>
                        </a:lnTo>
                        <a:lnTo>
                          <a:pt x="6650" y="18904"/>
                        </a:lnTo>
                        <a:lnTo>
                          <a:pt x="6692" y="18968"/>
                        </a:lnTo>
                        <a:cubicBezTo>
                          <a:pt x="9157" y="16515"/>
                          <a:pt x="10502" y="13264"/>
                          <a:pt x="10502" y="9776"/>
                        </a:cubicBezTo>
                        <a:cubicBezTo>
                          <a:pt x="10502" y="6299"/>
                          <a:pt x="9145" y="3013"/>
                          <a:pt x="6692" y="549"/>
                        </a:cubicBezTo>
                        <a:lnTo>
                          <a:pt x="6144" y="1"/>
                        </a:lnTo>
                        <a:close/>
                      </a:path>
                    </a:pathLst>
                  </a:custGeom>
                  <a:solidFill>
                    <a:srgbClr val="5EB2FC"/>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panose="020B0604020202020204"/>
                      <a:ea typeface="Arial" panose="020B0604020202020204"/>
                      <a:cs typeface="Arial" panose="020B0604020202020204"/>
                      <a:sym typeface="Arial" panose="020B0604020202020204"/>
                    </a:endParaRPr>
                  </a:p>
                </p:txBody>
              </p:sp>
              <p:sp>
                <p:nvSpPr>
                  <p:cNvPr id="58" name="Google Shape;546;p10"/>
                  <p:cNvSpPr/>
                  <p:nvPr/>
                </p:nvSpPr>
                <p:spPr>
                  <a:xfrm>
                    <a:off x="4714354" y="2285940"/>
                    <a:ext cx="303181" cy="302146"/>
                  </a:xfrm>
                  <a:custGeom>
                    <a:avLst/>
                    <a:gdLst/>
                    <a:ahLst/>
                    <a:cxnLst/>
                    <a:rect l="l" t="t" r="r" b="b"/>
                    <a:pathLst>
                      <a:path w="17563" h="17503" extrusionOk="0">
                        <a:moveTo>
                          <a:pt x="1" y="1"/>
                        </a:moveTo>
                        <a:lnTo>
                          <a:pt x="1" y="17503"/>
                        </a:lnTo>
                        <a:lnTo>
                          <a:pt x="17562" y="17503"/>
                        </a:lnTo>
                        <a:lnTo>
                          <a:pt x="17146" y="17098"/>
                        </a:lnTo>
                        <a:cubicBezTo>
                          <a:pt x="12240" y="12193"/>
                          <a:pt x="4954" y="4930"/>
                          <a:pt x="143" y="120"/>
                        </a:cubicBezTo>
                        <a:lnTo>
                          <a:pt x="1" y="1"/>
                        </a:lnTo>
                        <a:close/>
                      </a:path>
                    </a:pathLst>
                  </a:custGeom>
                  <a:solidFill>
                    <a:srgbClr val="5EB2FC"/>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panose="020B0604020202020204"/>
                      <a:ea typeface="Arial" panose="020B0604020202020204"/>
                      <a:cs typeface="Arial" panose="020B0604020202020204"/>
                      <a:sym typeface="Arial" panose="020B0604020202020204"/>
                    </a:endParaRPr>
                  </a:p>
                </p:txBody>
              </p:sp>
            </p:grpSp>
            <p:grpSp>
              <p:nvGrpSpPr>
                <p:cNvPr id="51" name="Google Shape;547;p10"/>
                <p:cNvGrpSpPr/>
                <p:nvPr/>
              </p:nvGrpSpPr>
              <p:grpSpPr>
                <a:xfrm>
                  <a:off x="3985903" y="2585619"/>
                  <a:ext cx="397112" cy="637197"/>
                  <a:chOff x="3985903" y="2585619"/>
                  <a:chExt cx="397112" cy="637197"/>
                </a:xfrm>
              </p:grpSpPr>
              <p:sp>
                <p:nvSpPr>
                  <p:cNvPr id="55" name="Google Shape;548;p10"/>
                  <p:cNvSpPr/>
                  <p:nvPr/>
                </p:nvSpPr>
                <p:spPr>
                  <a:xfrm>
                    <a:off x="3985903" y="2585619"/>
                    <a:ext cx="203093" cy="336481"/>
                  </a:xfrm>
                  <a:custGeom>
                    <a:avLst/>
                    <a:gdLst/>
                    <a:ahLst/>
                    <a:cxnLst/>
                    <a:rect l="l" t="t" r="r" b="b"/>
                    <a:pathLst>
                      <a:path w="11765" h="19492" extrusionOk="0">
                        <a:moveTo>
                          <a:pt x="5621" y="1"/>
                        </a:moveTo>
                        <a:lnTo>
                          <a:pt x="5085" y="549"/>
                        </a:lnTo>
                        <a:cubicBezTo>
                          <a:pt x="1" y="5633"/>
                          <a:pt x="1" y="13884"/>
                          <a:pt x="5085" y="18968"/>
                        </a:cubicBezTo>
                        <a:lnTo>
                          <a:pt x="5621" y="19491"/>
                        </a:lnTo>
                        <a:lnTo>
                          <a:pt x="11764" y="19491"/>
                        </a:lnTo>
                        <a:lnTo>
                          <a:pt x="9633" y="17384"/>
                        </a:lnTo>
                        <a:cubicBezTo>
                          <a:pt x="7597" y="15348"/>
                          <a:pt x="6478" y="12657"/>
                          <a:pt x="6478" y="9776"/>
                        </a:cubicBezTo>
                        <a:cubicBezTo>
                          <a:pt x="6478" y="6895"/>
                          <a:pt x="7597" y="4168"/>
                          <a:pt x="9633" y="2144"/>
                        </a:cubicBezTo>
                        <a:lnTo>
                          <a:pt x="11764" y="1"/>
                        </a:lnTo>
                        <a:close/>
                      </a:path>
                    </a:pathLst>
                  </a:custGeom>
                  <a:solidFill>
                    <a:srgbClr val="4949E7"/>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panose="020B0604020202020204"/>
                      <a:ea typeface="Arial" panose="020B0604020202020204"/>
                      <a:cs typeface="Arial" panose="020B0604020202020204"/>
                      <a:sym typeface="Arial" panose="020B0604020202020204"/>
                    </a:endParaRPr>
                  </a:p>
                </p:txBody>
              </p:sp>
              <p:sp>
                <p:nvSpPr>
                  <p:cNvPr id="56" name="Google Shape;549;p10"/>
                  <p:cNvSpPr/>
                  <p:nvPr/>
                </p:nvSpPr>
                <p:spPr>
                  <a:xfrm>
                    <a:off x="4080455" y="2919635"/>
                    <a:ext cx="302560" cy="303181"/>
                  </a:xfrm>
                  <a:custGeom>
                    <a:avLst/>
                    <a:gdLst/>
                    <a:ahLst/>
                    <a:cxnLst/>
                    <a:rect l="l" t="t" r="r" b="b"/>
                    <a:pathLst>
                      <a:path w="17527" h="17563" extrusionOk="0">
                        <a:moveTo>
                          <a:pt x="1" y="1"/>
                        </a:moveTo>
                        <a:lnTo>
                          <a:pt x="120" y="143"/>
                        </a:lnTo>
                        <a:cubicBezTo>
                          <a:pt x="5025" y="5049"/>
                          <a:pt x="12502" y="12526"/>
                          <a:pt x="17396" y="17431"/>
                        </a:cubicBezTo>
                        <a:lnTo>
                          <a:pt x="17527" y="17562"/>
                        </a:lnTo>
                        <a:lnTo>
                          <a:pt x="17527" y="1"/>
                        </a:lnTo>
                        <a:close/>
                      </a:path>
                    </a:pathLst>
                  </a:custGeom>
                  <a:solidFill>
                    <a:srgbClr val="4949E7"/>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panose="020B0604020202020204"/>
                      <a:ea typeface="Arial" panose="020B0604020202020204"/>
                      <a:cs typeface="Arial" panose="020B0604020202020204"/>
                      <a:sym typeface="Arial" panose="020B0604020202020204"/>
                    </a:endParaRPr>
                  </a:p>
                </p:txBody>
              </p:sp>
            </p:grpSp>
            <p:grpSp>
              <p:nvGrpSpPr>
                <p:cNvPr id="52" name="Google Shape;550;p10"/>
                <p:cNvGrpSpPr/>
                <p:nvPr/>
              </p:nvGrpSpPr>
              <p:grpSpPr>
                <a:xfrm>
                  <a:off x="4080455" y="2213381"/>
                  <a:ext cx="636573" cy="374705"/>
                  <a:chOff x="4080455" y="2213381"/>
                  <a:chExt cx="636573" cy="374705"/>
                </a:xfrm>
              </p:grpSpPr>
              <p:sp>
                <p:nvSpPr>
                  <p:cNvPr id="53" name="Google Shape;551;p10"/>
                  <p:cNvSpPr/>
                  <p:nvPr/>
                </p:nvSpPr>
                <p:spPr>
                  <a:xfrm>
                    <a:off x="4380340" y="2213381"/>
                    <a:ext cx="336688" cy="181101"/>
                  </a:xfrm>
                  <a:custGeom>
                    <a:avLst/>
                    <a:gdLst/>
                    <a:ahLst/>
                    <a:cxnLst/>
                    <a:rect l="l" t="t" r="r" b="b"/>
                    <a:pathLst>
                      <a:path w="19504" h="10491" extrusionOk="0">
                        <a:moveTo>
                          <a:pt x="9764" y="1"/>
                        </a:moveTo>
                        <a:cubicBezTo>
                          <a:pt x="6287" y="1"/>
                          <a:pt x="3013" y="1358"/>
                          <a:pt x="549" y="3811"/>
                        </a:cubicBezTo>
                        <a:lnTo>
                          <a:pt x="1" y="4358"/>
                        </a:lnTo>
                        <a:lnTo>
                          <a:pt x="1" y="10490"/>
                        </a:lnTo>
                        <a:lnTo>
                          <a:pt x="2144" y="8359"/>
                        </a:lnTo>
                        <a:cubicBezTo>
                          <a:pt x="4180" y="6323"/>
                          <a:pt x="6883" y="5204"/>
                          <a:pt x="9764" y="5204"/>
                        </a:cubicBezTo>
                        <a:cubicBezTo>
                          <a:pt x="12645" y="5204"/>
                          <a:pt x="15348" y="6323"/>
                          <a:pt x="17384" y="8359"/>
                        </a:cubicBezTo>
                        <a:lnTo>
                          <a:pt x="19503" y="10490"/>
                        </a:lnTo>
                        <a:lnTo>
                          <a:pt x="19503" y="4442"/>
                        </a:lnTo>
                        <a:lnTo>
                          <a:pt x="19444" y="4442"/>
                        </a:lnTo>
                        <a:lnTo>
                          <a:pt x="18932" y="3894"/>
                        </a:lnTo>
                        <a:lnTo>
                          <a:pt x="18979" y="3823"/>
                        </a:lnTo>
                        <a:cubicBezTo>
                          <a:pt x="16527" y="1370"/>
                          <a:pt x="13253" y="1"/>
                          <a:pt x="9764" y="1"/>
                        </a:cubicBezTo>
                        <a:close/>
                      </a:path>
                    </a:pathLst>
                  </a:custGeom>
                  <a:solidFill>
                    <a:srgbClr val="EC3A3B"/>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panose="020B0604020202020204"/>
                      <a:ea typeface="Arial" panose="020B0604020202020204"/>
                      <a:cs typeface="Arial" panose="020B0604020202020204"/>
                      <a:sym typeface="Arial" panose="020B0604020202020204"/>
                    </a:endParaRPr>
                  </a:p>
                </p:txBody>
              </p:sp>
              <p:sp>
                <p:nvSpPr>
                  <p:cNvPr id="54" name="Google Shape;552;p10"/>
                  <p:cNvSpPr/>
                  <p:nvPr/>
                </p:nvSpPr>
                <p:spPr>
                  <a:xfrm>
                    <a:off x="4080455" y="2285940"/>
                    <a:ext cx="302560" cy="302146"/>
                  </a:xfrm>
                  <a:custGeom>
                    <a:avLst/>
                    <a:gdLst/>
                    <a:ahLst/>
                    <a:cxnLst/>
                    <a:rect l="l" t="t" r="r" b="b"/>
                    <a:pathLst>
                      <a:path w="17527" h="17503" extrusionOk="0">
                        <a:moveTo>
                          <a:pt x="17527" y="1"/>
                        </a:moveTo>
                        <a:lnTo>
                          <a:pt x="1" y="17503"/>
                        </a:lnTo>
                        <a:lnTo>
                          <a:pt x="17527" y="17503"/>
                        </a:lnTo>
                        <a:lnTo>
                          <a:pt x="17527" y="1"/>
                        </a:lnTo>
                        <a:close/>
                      </a:path>
                    </a:pathLst>
                  </a:custGeom>
                  <a:solidFill>
                    <a:srgbClr val="EC3A3B"/>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panose="020B0604020202020204"/>
                      <a:ea typeface="Arial" panose="020B0604020202020204"/>
                      <a:cs typeface="Arial" panose="020B0604020202020204"/>
                      <a:sym typeface="Arial" panose="020B0604020202020204"/>
                    </a:endParaRPr>
                  </a:p>
                </p:txBody>
              </p:sp>
            </p:grpSp>
          </p:grpSp>
          <p:grpSp>
            <p:nvGrpSpPr>
              <p:cNvPr id="41" name="Google Shape;553;p10"/>
              <p:cNvGrpSpPr/>
              <p:nvPr/>
            </p:nvGrpSpPr>
            <p:grpSpPr>
              <a:xfrm>
                <a:off x="5909378" y="3494930"/>
                <a:ext cx="311836" cy="355292"/>
                <a:chOff x="4645650" y="3962900"/>
                <a:chExt cx="259950" cy="296175"/>
              </a:xfrm>
            </p:grpSpPr>
            <p:sp>
              <p:nvSpPr>
                <p:cNvPr id="42" name="Google Shape;554;p10"/>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chemeClr val="accent3"/>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panose="020B0604020202020204"/>
                    <a:ea typeface="Arial" panose="020B0604020202020204"/>
                    <a:cs typeface="Arial" panose="020B0604020202020204"/>
                    <a:sym typeface="Arial" panose="020B0604020202020204"/>
                  </a:endParaRPr>
                </a:p>
              </p:txBody>
            </p:sp>
            <p:sp>
              <p:nvSpPr>
                <p:cNvPr id="43" name="Google Shape;555;p10"/>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chemeClr val="accent3"/>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panose="020B0604020202020204"/>
                    <a:ea typeface="Arial" panose="020B0604020202020204"/>
                    <a:cs typeface="Arial" panose="020B0604020202020204"/>
                    <a:sym typeface="Arial" panose="020B0604020202020204"/>
                  </a:endParaRPr>
                </a:p>
              </p:txBody>
            </p:sp>
            <p:sp>
              <p:nvSpPr>
                <p:cNvPr id="44" name="Google Shape;556;p10"/>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chemeClr val="accent3"/>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panose="020B0604020202020204"/>
                    <a:ea typeface="Arial" panose="020B0604020202020204"/>
                    <a:cs typeface="Arial" panose="020B0604020202020204"/>
                    <a:sym typeface="Arial" panose="020B0604020202020204"/>
                  </a:endParaRPr>
                </a:p>
              </p:txBody>
            </p:sp>
            <p:sp>
              <p:nvSpPr>
                <p:cNvPr id="45" name="Google Shape;557;p10"/>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chemeClr val="accent3"/>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panose="020B0604020202020204"/>
                    <a:ea typeface="Arial" panose="020B0604020202020204"/>
                    <a:cs typeface="Arial" panose="020B0604020202020204"/>
                    <a:sym typeface="Arial" panose="020B0604020202020204"/>
                  </a:endParaRPr>
                </a:p>
              </p:txBody>
            </p:sp>
            <p:sp>
              <p:nvSpPr>
                <p:cNvPr id="46" name="Google Shape;558;p10"/>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chemeClr val="accent3"/>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panose="020B0604020202020204"/>
                    <a:ea typeface="Arial" panose="020B0604020202020204"/>
                    <a:cs typeface="Arial" panose="020B0604020202020204"/>
                    <a:sym typeface="Arial" panose="020B0604020202020204"/>
                  </a:endParaRPr>
                </a:p>
              </p:txBody>
            </p:sp>
            <p:sp>
              <p:nvSpPr>
                <p:cNvPr id="47" name="Google Shape;559;p10"/>
                <p:cNvSpPr/>
                <p:nvPr/>
              </p:nvSpPr>
              <p:spPr>
                <a:xfrm>
                  <a:off x="4678725" y="3962900"/>
                  <a:ext cx="190650" cy="174100"/>
                </a:xfrm>
                <a:custGeom>
                  <a:avLst/>
                  <a:gdLst/>
                  <a:ahLst/>
                  <a:cxnLst/>
                  <a:rect l="l" t="t" r="r" b="b"/>
                  <a:pathLst>
                    <a:path w="7626"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chemeClr val="accent3"/>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panose="020B0604020202020204"/>
                    <a:ea typeface="Arial" panose="020B0604020202020204"/>
                    <a:cs typeface="Arial" panose="020B0604020202020204"/>
                    <a:sym typeface="Arial" panose="020B0604020202020204"/>
                  </a:endParaRPr>
                </a:p>
              </p:txBody>
            </p:sp>
          </p:grpSp>
        </p:grpSp>
        <p:grpSp>
          <p:nvGrpSpPr>
            <p:cNvPr id="27" name="Google Shape;560;p10"/>
            <p:cNvGrpSpPr/>
            <p:nvPr/>
          </p:nvGrpSpPr>
          <p:grpSpPr>
            <a:xfrm>
              <a:off x="5746162" y="3855107"/>
              <a:ext cx="462347" cy="245835"/>
              <a:chOff x="3891558" y="2180494"/>
              <a:chExt cx="346769" cy="184381"/>
            </a:xfrm>
          </p:grpSpPr>
          <p:sp>
            <p:nvSpPr>
              <p:cNvPr id="28" name="Google Shape;561;p10"/>
              <p:cNvSpPr/>
              <p:nvPr/>
            </p:nvSpPr>
            <p:spPr>
              <a:xfrm>
                <a:off x="3949943" y="2180494"/>
                <a:ext cx="230006" cy="184381"/>
              </a:xfrm>
              <a:custGeom>
                <a:avLst/>
                <a:gdLst/>
                <a:ahLst/>
                <a:cxnLst/>
                <a:rect l="l" t="t" r="r" b="b"/>
                <a:pathLst>
                  <a:path w="13324" h="10681" extrusionOk="0">
                    <a:moveTo>
                      <a:pt x="1369" y="1"/>
                    </a:moveTo>
                    <a:cubicBezTo>
                      <a:pt x="619" y="1"/>
                      <a:pt x="0" y="620"/>
                      <a:pt x="0" y="1370"/>
                    </a:cubicBezTo>
                    <a:lnTo>
                      <a:pt x="0" y="9311"/>
                    </a:lnTo>
                    <a:cubicBezTo>
                      <a:pt x="0" y="10073"/>
                      <a:pt x="619" y="10681"/>
                      <a:pt x="1369" y="10681"/>
                    </a:cubicBezTo>
                    <a:lnTo>
                      <a:pt x="3453" y="10681"/>
                    </a:lnTo>
                    <a:lnTo>
                      <a:pt x="3453" y="5906"/>
                    </a:lnTo>
                    <a:lnTo>
                      <a:pt x="9870" y="5906"/>
                    </a:lnTo>
                    <a:lnTo>
                      <a:pt x="9870" y="10681"/>
                    </a:lnTo>
                    <a:lnTo>
                      <a:pt x="11954" y="10681"/>
                    </a:lnTo>
                    <a:cubicBezTo>
                      <a:pt x="12704" y="10681"/>
                      <a:pt x="13323" y="10073"/>
                      <a:pt x="13323" y="9311"/>
                    </a:cubicBezTo>
                    <a:lnTo>
                      <a:pt x="13323" y="1370"/>
                    </a:lnTo>
                    <a:cubicBezTo>
                      <a:pt x="13323" y="620"/>
                      <a:pt x="12704" y="1"/>
                      <a:pt x="11954" y="1"/>
                    </a:cubicBezTo>
                    <a:lnTo>
                      <a:pt x="9870" y="1"/>
                    </a:lnTo>
                    <a:lnTo>
                      <a:pt x="9870" y="3966"/>
                    </a:lnTo>
                    <a:lnTo>
                      <a:pt x="3453" y="3966"/>
                    </a:lnTo>
                    <a:lnTo>
                      <a:pt x="3453" y="1"/>
                    </a:lnTo>
                    <a:close/>
                  </a:path>
                </a:pathLst>
              </a:custGeom>
              <a:solidFill>
                <a:srgbClr val="EC3A3B"/>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panose="020B0604020202020204"/>
                  <a:ea typeface="Arial" panose="020B0604020202020204"/>
                  <a:cs typeface="Arial" panose="020B0604020202020204"/>
                  <a:sym typeface="Arial" panose="020B0604020202020204"/>
                </a:endParaRPr>
              </a:p>
            </p:txBody>
          </p:sp>
          <p:sp>
            <p:nvSpPr>
              <p:cNvPr id="29" name="Google Shape;562;p10"/>
              <p:cNvSpPr/>
              <p:nvPr/>
            </p:nvSpPr>
            <p:spPr>
              <a:xfrm>
                <a:off x="4187334" y="2198379"/>
                <a:ext cx="50993" cy="148820"/>
              </a:xfrm>
              <a:custGeom>
                <a:avLst/>
                <a:gdLst/>
                <a:ahLst/>
                <a:cxnLst/>
                <a:rect l="l" t="t" r="r" b="b"/>
                <a:pathLst>
                  <a:path w="2954" h="8621" extrusionOk="0">
                    <a:moveTo>
                      <a:pt x="1" y="1"/>
                    </a:moveTo>
                    <a:lnTo>
                      <a:pt x="1" y="8621"/>
                    </a:lnTo>
                    <a:lnTo>
                      <a:pt x="1108" y="8621"/>
                    </a:lnTo>
                    <a:cubicBezTo>
                      <a:pt x="1692" y="8621"/>
                      <a:pt x="2156" y="8144"/>
                      <a:pt x="2156" y="7573"/>
                    </a:cubicBezTo>
                    <a:lnTo>
                      <a:pt x="2156" y="5537"/>
                    </a:lnTo>
                    <a:lnTo>
                      <a:pt x="2454" y="5537"/>
                    </a:lnTo>
                    <a:cubicBezTo>
                      <a:pt x="2727" y="5537"/>
                      <a:pt x="2954" y="5311"/>
                      <a:pt x="2954" y="5037"/>
                    </a:cubicBezTo>
                    <a:lnTo>
                      <a:pt x="2954" y="3584"/>
                    </a:lnTo>
                    <a:cubicBezTo>
                      <a:pt x="2954" y="3299"/>
                      <a:pt x="2727" y="3084"/>
                      <a:pt x="2454" y="3084"/>
                    </a:cubicBezTo>
                    <a:lnTo>
                      <a:pt x="2156" y="3084"/>
                    </a:lnTo>
                    <a:lnTo>
                      <a:pt x="2156" y="1036"/>
                    </a:lnTo>
                    <a:cubicBezTo>
                      <a:pt x="2156" y="465"/>
                      <a:pt x="1692" y="1"/>
                      <a:pt x="1108" y="1"/>
                    </a:cubicBezTo>
                    <a:close/>
                  </a:path>
                </a:pathLst>
              </a:custGeom>
              <a:solidFill>
                <a:srgbClr val="EC3A3B"/>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panose="020B0604020202020204"/>
                  <a:ea typeface="Arial" panose="020B0604020202020204"/>
                  <a:cs typeface="Arial" panose="020B0604020202020204"/>
                  <a:sym typeface="Arial" panose="020B0604020202020204"/>
                </a:endParaRPr>
              </a:p>
            </p:txBody>
          </p:sp>
          <p:sp>
            <p:nvSpPr>
              <p:cNvPr id="30" name="Google Shape;563;p10"/>
              <p:cNvSpPr/>
              <p:nvPr/>
            </p:nvSpPr>
            <p:spPr>
              <a:xfrm>
                <a:off x="3891558" y="2198379"/>
                <a:ext cx="50993" cy="148820"/>
              </a:xfrm>
              <a:custGeom>
                <a:avLst/>
                <a:gdLst/>
                <a:ahLst/>
                <a:cxnLst/>
                <a:rect l="l" t="t" r="r" b="b"/>
                <a:pathLst>
                  <a:path w="2954" h="8621" extrusionOk="0">
                    <a:moveTo>
                      <a:pt x="1846" y="1"/>
                    </a:moveTo>
                    <a:cubicBezTo>
                      <a:pt x="1263" y="1"/>
                      <a:pt x="799" y="465"/>
                      <a:pt x="799" y="1036"/>
                    </a:cubicBezTo>
                    <a:lnTo>
                      <a:pt x="799" y="3084"/>
                    </a:lnTo>
                    <a:lnTo>
                      <a:pt x="501" y="3084"/>
                    </a:lnTo>
                    <a:cubicBezTo>
                      <a:pt x="215" y="3084"/>
                      <a:pt x="1" y="3299"/>
                      <a:pt x="1" y="3584"/>
                    </a:cubicBezTo>
                    <a:lnTo>
                      <a:pt x="1" y="5037"/>
                    </a:lnTo>
                    <a:cubicBezTo>
                      <a:pt x="1" y="5311"/>
                      <a:pt x="215" y="5537"/>
                      <a:pt x="501" y="5537"/>
                    </a:cubicBezTo>
                    <a:lnTo>
                      <a:pt x="799" y="5537"/>
                    </a:lnTo>
                    <a:lnTo>
                      <a:pt x="799" y="7573"/>
                    </a:lnTo>
                    <a:cubicBezTo>
                      <a:pt x="799" y="8144"/>
                      <a:pt x="1263" y="8621"/>
                      <a:pt x="1846" y="8621"/>
                    </a:cubicBezTo>
                    <a:lnTo>
                      <a:pt x="2954" y="8621"/>
                    </a:lnTo>
                    <a:lnTo>
                      <a:pt x="2954" y="1"/>
                    </a:lnTo>
                    <a:close/>
                  </a:path>
                </a:pathLst>
              </a:custGeom>
              <a:solidFill>
                <a:srgbClr val="EC3A3B"/>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panose="020B0604020202020204"/>
                  <a:ea typeface="Arial" panose="020B0604020202020204"/>
                  <a:cs typeface="Arial" panose="020B0604020202020204"/>
                  <a:sym typeface="Arial" panose="020B0604020202020204"/>
                </a:endParaRPr>
              </a:p>
            </p:txBody>
          </p:sp>
        </p:grpSp>
      </p:gr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208</TotalTime>
  <Words>1277</Words>
  <Application>Microsoft Office PowerPoint</Application>
  <PresentationFormat>Custom</PresentationFormat>
  <Paragraphs>226</Paragraphs>
  <Slides>18</Slides>
  <Notes>5</Notes>
  <HiddenSlides>0</HiddenSlides>
  <MMClips>0</MMClips>
  <ScaleCrop>false</ScaleCrop>
  <HeadingPairs>
    <vt:vector size="8" baseType="variant">
      <vt:variant>
        <vt:lpstr>Fonts Used</vt:lpstr>
      </vt:variant>
      <vt:variant>
        <vt:i4>10</vt:i4>
      </vt:variant>
      <vt:variant>
        <vt:lpstr>Theme</vt:lpstr>
      </vt:variant>
      <vt:variant>
        <vt:i4>1</vt:i4>
      </vt:variant>
      <vt:variant>
        <vt:lpstr>Embedded OLE Servers</vt:lpstr>
      </vt:variant>
      <vt:variant>
        <vt:i4>1</vt:i4>
      </vt:variant>
      <vt:variant>
        <vt:lpstr>Slide Titles</vt:lpstr>
      </vt:variant>
      <vt:variant>
        <vt:i4>18</vt:i4>
      </vt:variant>
    </vt:vector>
  </HeadingPairs>
  <TitlesOfParts>
    <vt:vector size="30" baseType="lpstr">
      <vt:lpstr>Arial</vt:lpstr>
      <vt:lpstr>Montserrat</vt:lpstr>
      <vt:lpstr>Times New Roman</vt:lpstr>
      <vt:lpstr>Cambria</vt:lpstr>
      <vt:lpstr>Wingdings</vt:lpstr>
      <vt:lpstr>Roboto</vt:lpstr>
      <vt:lpstr>Fira Sans Extra Condensed Medium</vt:lpstr>
      <vt:lpstr>Verdana</vt:lpstr>
      <vt:lpstr>Montserrat Medium</vt:lpstr>
      <vt:lpstr>Calibri</vt:lpstr>
      <vt:lpstr>Office Theme</vt:lpstr>
      <vt:lpstr>Packager Shell Object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Aisswaria Zacharias</dc:creator>
  <cp:lastModifiedBy>LENOVO</cp:lastModifiedBy>
  <cp:revision>101</cp:revision>
  <dcterms:created xsi:type="dcterms:W3CDTF">2021-01-07T12:40:00Z</dcterms:created>
  <dcterms:modified xsi:type="dcterms:W3CDTF">2024-10-24T04:55:53Z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D5DDA5DEBC5F44E2B47631B07D8728BF_12</vt:lpwstr>
  </property>
  <property fmtid="{D5CDD505-2E9C-101B-9397-08002B2CF9AE}" pid="3" name="KSOProductBuildVer">
    <vt:lpwstr>1033-12.2.0.18607</vt:lpwstr>
  </property>
</Properties>
</file>